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notesSlides/notesSlide1.xml" ContentType="application/vnd.openxmlformats-officedocument.presentationml.notesSlide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handoutMasterIdLst>
    <p:handoutMasterId r:id="rId77"/>
  </p:handoutMasterIdLst>
  <p:sldIdLst>
    <p:sldId id="256" r:id="rId2"/>
    <p:sldId id="339" r:id="rId3"/>
    <p:sldId id="346" r:id="rId4"/>
    <p:sldId id="347" r:id="rId5"/>
    <p:sldId id="258" r:id="rId6"/>
    <p:sldId id="266" r:id="rId7"/>
    <p:sldId id="259" r:id="rId8"/>
    <p:sldId id="348" r:id="rId9"/>
    <p:sldId id="261" r:id="rId10"/>
    <p:sldId id="262" r:id="rId11"/>
    <p:sldId id="263" r:id="rId12"/>
    <p:sldId id="264" r:id="rId13"/>
    <p:sldId id="265" r:id="rId14"/>
    <p:sldId id="356" r:id="rId15"/>
    <p:sldId id="267" r:id="rId16"/>
    <p:sldId id="349" r:id="rId17"/>
    <p:sldId id="269" r:id="rId18"/>
    <p:sldId id="270" r:id="rId19"/>
    <p:sldId id="271" r:id="rId20"/>
    <p:sldId id="350" r:id="rId21"/>
    <p:sldId id="360" r:id="rId22"/>
    <p:sldId id="359" r:id="rId23"/>
    <p:sldId id="351" r:id="rId24"/>
    <p:sldId id="274" r:id="rId25"/>
    <p:sldId id="275" r:id="rId26"/>
    <p:sldId id="352" r:id="rId27"/>
    <p:sldId id="353" r:id="rId28"/>
    <p:sldId id="743" r:id="rId29"/>
    <p:sldId id="744" r:id="rId30"/>
    <p:sldId id="357" r:id="rId31"/>
    <p:sldId id="279" r:id="rId32"/>
    <p:sldId id="355" r:id="rId33"/>
    <p:sldId id="343" r:id="rId34"/>
    <p:sldId id="281" r:id="rId35"/>
    <p:sldId id="289" r:id="rId36"/>
    <p:sldId id="747" r:id="rId37"/>
    <p:sldId id="748" r:id="rId38"/>
    <p:sldId id="749" r:id="rId39"/>
    <p:sldId id="750" r:id="rId40"/>
    <p:sldId id="751" r:id="rId41"/>
    <p:sldId id="752" r:id="rId42"/>
    <p:sldId id="753" r:id="rId43"/>
    <p:sldId id="755" r:id="rId44"/>
    <p:sldId id="756" r:id="rId45"/>
    <p:sldId id="757" r:id="rId46"/>
    <p:sldId id="758" r:id="rId47"/>
    <p:sldId id="741" r:id="rId48"/>
    <p:sldId id="759" r:id="rId49"/>
    <p:sldId id="760" r:id="rId50"/>
    <p:sldId id="292" r:id="rId51"/>
    <p:sldId id="762" r:id="rId52"/>
    <p:sldId id="767" r:id="rId53"/>
    <p:sldId id="763" r:id="rId54"/>
    <p:sldId id="768" r:id="rId55"/>
    <p:sldId id="764" r:id="rId56"/>
    <p:sldId id="765" r:id="rId57"/>
    <p:sldId id="769" r:id="rId58"/>
    <p:sldId id="770" r:id="rId59"/>
    <p:sldId id="257" r:id="rId60"/>
    <p:sldId id="771" r:id="rId61"/>
    <p:sldId id="754" r:id="rId62"/>
    <p:sldId id="766" r:id="rId63"/>
    <p:sldId id="363" r:id="rId64"/>
    <p:sldId id="283" r:id="rId65"/>
    <p:sldId id="284" r:id="rId66"/>
    <p:sldId id="285" r:id="rId67"/>
    <p:sldId id="286" r:id="rId68"/>
    <p:sldId id="287" r:id="rId69"/>
    <p:sldId id="761" r:id="rId70"/>
    <p:sldId id="288" r:id="rId71"/>
    <p:sldId id="282" r:id="rId72"/>
    <p:sldId id="362" r:id="rId73"/>
    <p:sldId id="290" r:id="rId74"/>
    <p:sldId id="291" r:id="rId75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8000"/>
    <a:srgbClr val="0000FF"/>
    <a:srgbClr val="FF0000"/>
    <a:srgbClr val="15B6F1"/>
    <a:srgbClr val="C4C5C7"/>
    <a:srgbClr val="B6E6F9"/>
    <a:srgbClr val="FFD6D6"/>
    <a:srgbClr val="C2E1C2"/>
    <a:srgbClr val="FFC2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3969" autoAdjust="0"/>
  </p:normalViewPr>
  <p:slideViewPr>
    <p:cSldViewPr snapToGrid="0">
      <p:cViewPr varScale="1">
        <p:scale>
          <a:sx n="90" d="100"/>
          <a:sy n="90" d="100"/>
        </p:scale>
        <p:origin x="85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F1AE142-EEF9-4657-990C-01B4F9884A36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02AE4E7-E28E-4205-8A7D-98D9B95D40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115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1:24.3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222 78 12287,'0'-11'0,"0"0"0,0 0 0,0 4 0,0-1 0,0 6 0,0-3 0,0 5 0,0 5 0,0 1 0,0 5 0,0 0 0,0 1 0,0 3 0,0 2 0,0 5 0,0 2 0,0 1 0,0 4 0,0 4 0,1 5 0,2 2 0,-1 0 0,1 0 0,-1-4 0,-2 0 0,0-1 0,0-2 0,0 0 0,0-3 0,0-1 0,0-4 0,0 5 0,0-4 0,0 5 0,0-2 0,0-1 0,0 2 0,0-4 0,0 3 0,0-4 0,0 2 0,0-5 0,0 0 0,0-1 0,0-3 0,0-1 0,0-2 0,0-3 0,0 3 0,0-3 0,0-4 0,0-1 0,0 0 0,0 4 0,3 1 0,1-1 0,1-4 0,-1 0 0,-3-4 0,4 7 0,-5-9 0,0 4 0,0-5 0,0 5 0,0-4 0,0 4 0,0-5 0,5 0 0,-3 0 0,5 0 0,-3-4 0,3 0 0,1 1 0,3 3 0,0 0 0,5-4 0,2 0 0,-2 1 0,5 3 0,-9 0 0,8 0 0,-5 0 0,3 1 0,-3 3 0,3-2 0,-3 4 0,-1-1 0,-7 4 0,3-7 0,-3 5 0,-1-4 0,2 1 0,-6 2 0,8-5 0,-8 4 0,6-5 0,-6 0 0,3 0 0,-5 0 0,5 0 0,-4-1 0,3-3 0,-3 2 0,-1-6 0,0 4 0,0-3 0,5 0 0,-4-4 0,4 0 0,-5 0 0,0 0 0,0 0 0,0-1 0,0-2 0,0-1 0,0-5 0,0 2 0,0-3 0,0-1 0,0-1 0,0-3 0,1 1 0,3-4 0,-3-1 0,3-3 0,-3 0 0,-1 0 0,0-3 0,0 3 0,0-6 0,0 6 0,0-3 0,0 3 0,-1 0 0,-3 0 0,3 0 0,-3 0 0,3 3 0,1 1 0,-4 4 0,1-2 0,0 0 0,2 9 0,1-7 0,0 10 0,0-3 0,0 3 0,0 0 0,0 4 0,0 0 0,0 0 0,0 0 0,4 0 0,-1 0 0,1 0 0,-4 0 0,0 0 0,0 0 0,1 5 0,3 2 0,-3-2 0,4 5 0,-5-4 0,0 5 0,0-5 0,0 4 0,0-4 0,0 5 0,0-5 0,0 4 0,0-4 0,0 5 0,0-5 0,0 4 0,0-4 0,0 0 0,0 4 0,0-5 0,0 2 0,0 3 0,-5-4 0,-1 5 0,-5 0 0,0 0 0,0 0 0,0 0 0,0 0 0,0 0 0,-5 0 0,-3 0 0,2 0 0,-1 0 0,-2 0 0,-6 0 0,3 0 0,-3 0 0,3 1 0,1 3 0,1-3 0,3 3 0,2-3 0,5-1 0,5 0 0,-4 0 0,8 0 0,-2 0 0,4 0 0,0 5 0,0 1 0,0 5 0</inkml:trace>
  <inkml:trace contextRef="#ctx0" brushRef="#br0" timeOffset="871">398 1249 12287,'0'-11'0,"0"0"0,0 0 0,0 4 0,0-1 0,0 6 0,0-3 0,0 5 0,0 5 0,0 2 0,0 4 0,0 4 0,0-2 0,0 6 0,0-1 0,0 4 0,0 0 0,0 0 0,0 2 0,0 2 0,0-3 0,0 3 0,1 1 0,3-2 0,-3 2 0,3-1 0,-3-2 0,-1 1 0,0-1 0,0-7 0,0-2 0,0-3 0,0-1 0,5-5 0,-4 0 0,3-2 0,-3-3 0,-1 3 0,0-8 0,0-2 0,0-5 0,-5 0 0,-1 0 0</inkml:trace>
  <inkml:trace contextRef="#ctx0" brushRef="#br0" timeOffset="1304">222 1757 12287,'-12'0'0,"1"0"0,0 0 0,0 0 0,0 0 0,0 0 0,0 0 0,5 0 0,-4 0 0,9 0 0,-4 0 0,15 0 0,-2 0 0,11 0 0,1 0 0,5 0 0,4 0 0,5 0 0,3 0 0,3-3 0,8-1 0,-2 0 0,3 4 0,-5 0 0,-1 0 0,-3 0 0,-2-5 0,-5-1 0</inkml:trace>
  <inkml:trace contextRef="#ctx0" brushRef="#br0" timeOffset="1724">155 1812 12287,'8'-3'0,"-1"-2"0,2-1 0,-5 3 0,3-2 0,-4 5 0,-1 0 0,2 0 0,-4 0 0,-4 5 0,-1-2 0,-3 4 0,-2 0 0,3 5 0,-4-1 0,-4 0 0,2 1 0,-6 3 0,5-3 0,-5 3 0,6-3 0,-3-1 0,5 0 0,0 0 0,0 5 0,0 1 0</inkml:trace>
  <inkml:trace contextRef="#ctx0" brushRef="#br0" timeOffset="1971">354 1812 12287,'7'-9'0,"1"1"0,-6-2 0,3 4 0,-5 0 0,0 1 0,0 5 0,0 5 0,-1 1 0,-3 7 0,-3 1 0,-4-1 0,-4 1 0,3-1 0,-4 1 0,5 1 0,-1 0 0,-3-4 0,3 0 0,-3 0 0,6-4 0,2 1 0,3-2 0,-3 1 0,4 3 0,-6-4 0,2 5 0</inkml:trace>
  <inkml:trace contextRef="#ctx0" brushRef="#br0" timeOffset="2200">575 1790 12287,'-5'-6'0,"-2"3"0,2 1 0,-1 2 0,2 0 0,2 0 0,-6 0 0,5 5 0,-5 3 0,1-3 0,-5 8 0,-3-2 0,3 4 0,-3 0 0,-1-3 0,0 4 0,-1 0 0,3-4 0,-2 4 0,5-5 0,1 0 0,3 0 0,-3 0 0,4 0 0</inkml:trace>
  <inkml:trace contextRef="#ctx0" brushRef="#br0" timeOffset="2472">730 1801 12287,'0'-6'0,"0"1"0,5 5 0,-4 0 0,4 0 0,-5 0 0,-5 0 0,-1 5 0,-5 3 0,0 1 0,-2 3 0,-1-1 0,0 1 0,-4 3 0,-1 2 0,-3 5 0,0 0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3:42.0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173 39 12287,'0'-7'0,"0"1"0,0 0 0,0 1 0,0 1 0,0 3 0,0-5 0,0 5 0,0-2 0,0 8 0,0 2 0,0 3 0,0 1 0,0 2 0,0 2 0,0 0 0,0 4 0,0-1 0,0 3 0,0 2 0,0 1 0,0 1 0,0 0 0,0 1 0,0 0 0,0 3 0,0 1 0,-2 2 0,0-4 0,-1-2 0,1-3 0,1-2 0,-1 0 0,1-3 0,1-1 0,0-3 0,0-1 0,1 0 0,1-3 0,-1 0 0,1-2 0,-1-1 0,-1 0 0,0-1 0,0-2 0,0 1 0,0-4 0,0 2 0,0-9 0,0 2 0,0-5 0,3-1 0,0 0 0</inkml:trace>
  <inkml:trace contextRef="#ctx0" brushRef="#br0" timeOffset="516">13 616 12287,'-3'4'0,"-1"-2"0,1-2 0,0 0 0,3 0 0,1 3 0,1-1 0,2 0 0,5-2 0,1 2 0,5 0 0,3 0 0,3-2 0,2 0 0,5 0 0,-1 0 0,3 0 0,-1 0 0,1 0 0,1-2 0,-3 0 0,0 0 0,-3 2 0,0 0 0,-4 0 0,-3 0 0,-8 0 0,0 0 0,-4 0 0,-2 0 0,-2 0 0,-2 0 0</inkml:trace>
  <inkml:trace contextRef="#ctx0" brushRef="#br0" timeOffset="1522">32 680 12287,'0'-6'0,"0"2"0,0-1 0,0 4 0,0-3 0,0 2 0,0 1 0,0-1 0,0 7 0,1 2 0,1 3 0,-1 3 0,1 0 0,-1 0 0,-1 2 0,0 1 0,0 1 0,0 2 0,2 0 0,-1 0 0,1 1 0,1 0 0,-1 1 0,3 0 0,-3 2 0,0-2 0,-2 3 0,2-4 0,0-1 0,0 0 0,-2-4 0,0-1 0,0-3 0,-2 0 0,0-2 0,0-1 0,2-1 0,0-1 0,0 0 0,0-2 0,-1-1 0,-1 0 0,1-3 0,-2 3 0,3-2 0,0 1 0,0-1 0,0 2 0,3-3 0,-2 0 0,5 0 0,-5 2 0,3 0 0,-2 0 0,3-2 0,-3 0 0,2 0 0,0 2 0,3 0 0,0 0 0,2-2 0,1 0 0,5 0 0,2 0 0,2-2 0,1 1 0,1-1 0,-1-1 0,2 1 0,-3 0 0,1 2 0,-2 0 0,-1 0 0,0 0 0,-2 0 0,-4 0 0,2 0 0,-4 0 0,2 0 0,-3 0 0,0 0 0,-1 0 0,0 0 0,-1 0 0,-2 0 0,-1 0 0,-3 0 0,3 0 0,-3 0 0,3 0 0,-1-1 0,0-1 0,0 1 0,-2-3 0,0 2 0,0 1 0,0-3 0,0 1 0,0-1 0,0 2 0,0-2 0,0 0 0,0-3 0,0-1 0,0-1 0,0-2 0,0 0 0,0-4 0,0-2 0,0-2 0,0-3 0,0-3 0,0-3 0,0-1 0,0 1 0,0-5 0,0 1 0,0-2 0,0 2 0,-2 1 0,0 1 0,-2 4 0,2 5 0,-2 4 0,1 2 0,1 2 0,-1 2 0,2 4 0,-3 3 0,2 3 0,-1-2 0,3 3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6:37.4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55 254 12287,'-9'0'0,"3"0"0,0 0 0,4 0 0,-6 0 0,7-4 0,-4 3 0,2-2 0,2 1 0,-2-1 0,2 2 0,4-5 0,0 3 0,5 2 0,1-2 0,1-1 0,5 1 0,-3-3 0,3 3 0,-3 0 0,0 3 0,2 0 0,-4 0 0,2 0 0,-5 0 0,-1 0 0,-4 4 0,1 2 0,-2-1 0,-1 1 0,0 3 0,0 4 0,0-1 0,0-3 0,-4 3 0,-2 0 0,-1 0 0,1-3 0,-2 3 0,2 0 0,-2 0 0,-1-3 0,3-3 0,0 0 0,0 0 0,0-1 0,2-1 0,4-4 0,0-1 0,0-2 0,1-2 0,2-4 0,4-1 0,5-2 0,-1 4 0,4-4 0,0 4 0,3-4 0,-1 2 0,-2 1 0,1 0 0,-4 0 0,3 0 0,-2 0 0,-1 0 0,-3-1 0,0 2 0,0 2 0,-1-2 0,-2 2 0,1 1 0,-4-1 0,0 3 0,-3-3 0,0 4 0,0-6 0,-4 7 0,-1-3 0,-4 4 0,1 1 0,2 2 0,-2-1 0,2 4 0,1 0 0,-1 3 0,3 3 0,-3 0 0,3 5 0,0-2 0,2 2 0,1 1 0,1-3 0,2 0 0,0 0 0,3 3 0,3-1 0,3-2 0,4 2 0,-1-5 0,6 0 0,2-3 0</inkml:trace>
  <inkml:trace contextRef="#ctx0" brushRef="#br0" timeOffset="756">445 281 12287,'0'-9'0,"1"1"0,2 2 0,-2-2 0,2 2 0,1 0 0,-1 0 0,1 3 0,-1-3 0,-2 0 0,4 0 0,-2 0 0,-2 4 0,3-2 0,-4 4 0,0 0 0,0 4 0,0 2 0,0 5 0,0 1 0,-3 2 0,0-2 0,0-1 0,3 4 0,0-4 0,0 1 0,0-2 0,0-1 0,3 0 0,0 0 0,4-1 0,-1-2 0,3-1 0,3-2 0,-2-2 0,2 2 0,-1-3 0,1-3 0,-2-2 0,3-4 0,0-1 0,-1-2 0,0 2 0,-3-2 0,0 2 0,0 1 0,-1 0 0,-2 0 0,1 0 0,-4 0 0,1 1 0,-1 2 0,-2-3 0,2 3 0,-2 1 0,-1-1 0,0 4 0,4-6 0,-3 7 0,3-3 0,-4 4 0,0 1 0,0 2 0,1 2 0,2 4 0,-2 1 0,2 3 0,-2-2 0,-1 4 0,0 1 0,0 5 0,0 0 0,0 6 0,0-2 0,0 6 0,0 0 0,0-1 0,0 0 0,0-3 0,0 0 0,0 1 0,0-5 0,0-2 0,-3-3 0,0-3 0,0 1 0,3-4 0,-1-1 0,-2-5 0,-2 2 0,-4-6 0,0 4 0,0-3 0,0 0 0,-1-5 0,-2-2 0,2-6 0,-2 1 0,0-2 0,3 2 0,-2-3 0,8 0 0,0-4 0,-1 2 0,-1-4 0</inkml:trace>
  <inkml:trace contextRef="#ctx0" brushRef="#br0" timeOffset="1334">92 18 12287,'-16'0'0,"1"0"0,4 0 0,-1 0 0,2-3 0,1 0 0,3 0 0,0 3 0,4 0 0,-2 0 0,12-3 0,4 0 0,8 0 0,4 3 0,7 0 0,2 0 0,6 0 0,3 0 0,3 0 0,0 0 0,0 0 0,0 0 0,1 0 0,-1 0 0,-1 0 0,-2 0 0,-1 0 0,-5 0 0,-5 0 0,-4 0 0,-2 3 0,-6 0 0,-3 4 0,-7-2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6:41.7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0 345 12287,'4'-5'0,"2"1"0,-1 0 0,1 1 0,0-3 0,3 3 0,3-1 0,0 1 0,1 2 0,-4-2 0,0 2 0,0 1 0,0 4 0,0 2 0,-1 2 0,-2 1 0,2 2 0,-2 1 0,-2 1 0,-1 2 0,1 2 0,-1-2 0,0-1 0,-3 1 0,0-1 0,0 1 0,-4-1 0,-2-1 0,-2-4 0,-1 0 0,3 0 0,0-3 0,0-1 0,-3 1 0,3-4 0,0 1 0,3-2 0,-3-1 0,4 0 0,-3 0 0,2 0 0,2-4 0,-3-1 0,4-4 0,3 3 0,0 0 0,4 0 0,-1-3 0,5-4 0,1 1 0,4 0 0,-1 3 0,2-1 0,1-2 0,-3 2 0,0-2 0,0 2 0,4 1 0,-2 0 0,-2 0 0,-2 1 0,-4 2 0,0-2 0,0 7 0,-4-3 0,-1 4 0,-12 0 0,2 1 0,-6 2 0,2 2 0,1 4 0,0 0 0,0 0 0,3 3 0,0 0 0,4 4 0,-1-1 0,2 2 0,1 1 0,4 1 0,2-1 0,3-1 0,3-2 0,-1 2 0,4-2 0,-1-1 0,1 1 0,2 0 0,-3 3 0</inkml:trace>
  <inkml:trace contextRef="#ctx0" brushRef="#br0" timeOffset="393">136 218 12287,'-9'-5'0,"3"1"0,0 4 0,4-4 0,-2 3 0,4-3 0,0 4 0,7 0 0,2 0 0,6 0 0,0 0 0,3 0 0,3 0 0,2 0 0,5 0 0,0 0 0,2 0 0,2-4 0,4-1 0</inkml:trace>
  <inkml:trace contextRef="#ctx0" brushRef="#br0" timeOffset="862">534 508 12287,'0'-5'0,"0"1"0,0 4 0,4 0 0,1 0 0,5 0 0</inkml:trace>
  <inkml:trace contextRef="#ctx0" brushRef="#br0" timeOffset="1617">716 399 12287,'0'-9'0,"0"3"0,0 0 0,0 4 0,0-6 0,0 7 0,0-3 0,0 4 0,0 4 0,0 1 0,0 4 0,0 1 0,0 2 0,0-1 0,0 4 0,0-3 0,0 3 0,1-3 0,2 3 0,-2-4 0,2 2 0,-1-3 0,1-1 0,2 0 0,4-3 0,0 0 0,1-4 0,2 1 0,-2-6 0,2-3 0,1-2 0,-1-1 0,3-3 0,-3 0 0,0-2 0,-3 2 0,1 1 0,-1-4 0,-3 4 0,0-1 0,-3-1 0,3 1 0,-4 0 0,1 3 0,-1 0 0,1 0 0,-2 0 0,3 0 0,-4 4 0,0 0 0,0 5 0,0 5 0,1 1 0,2 6 0,-2 2 0,2 4 0,1 1 0,-1 2 0,3 2 0,-3 4 0,1 4 0,-1-1 0,-2 3 0,2-3 0,-2 1 0,-1 0 0,0-3 0,0 2 0,0-5 0,0-1 0,0-4 0,0 1 0,-1-4 0,-2-2 0,2-4 0,-2 1 0,2-5 0,1-1 0,0-4 0,-1 2 0,-2-4 0,1 0 0,-4 0 0,0-1 0,-3-2 0,-3 1 0,0-4 0,-3-1 0,2-5 0,-3-2 0,1-4 0,-1-2 0,1-1 0,-2-2 0,3-4 0</inkml:trace>
  <inkml:trace contextRef="#ctx0" brushRef="#br0" timeOffset="1998">734 182 12287,'9'0'0,"0"0"0,1-1 0,2-2 0,2 1 0,4-1 0,1 2 0,2 1 0,2 0 0,5 0 0,-1 0 0,0 0 0</inkml:trace>
  <inkml:trace contextRef="#ctx0" brushRef="#br0" timeOffset="2731">109 0 12287,'0'5'0,"0"-1"0,0-4 0,0 4 0,0-3 0,1 4 0,2-5 0,2 0 0,4 0 0,0 0 0,-3 0 0,0 0 0,0 0 0,3 0 0,1 0 0,2 0 0,3-1 0,6-3 0,4 3 0,5-2 0,5-1 0,4 1 0,5 0 0,-2 3 0,5 0 0,1 0 0,5 0 0,-2 0 0,-1 0 0,2 0 0,-4 0 0,3 0 0,-3 0 0,0 0 0,-7 1 0,-5 2 0,-3-2 0,-6 2 0,-5 1 0,-4-1 0,-8 2 0,-7-2 0,-2-2 0,-5 7 0,-1-3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6:50.5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 12287,'6'0'0,"0"0"0,0 0 0,3 0 0,2 0 0,1 0 0,1 0 0,2 0 0,2 0 0,-2 0 0,5 0 0,1 0 0,0 0 0,-2 0 0,4 0 0,4 0 0,4 0 0,5 0 0,3 0 0,1 0 0,4 0 0,1 0 0,3 3 0,6 0 0,-3 0 0,4-3 0,-1 1 0,-3 2 0,-1-2 0,-2 2 0,-5 1 0,-1-1 0,-6 0 0,0-3 0,-6 1 0,0 2 0,-7-2 0,-5 2 0,-3-2 0,-6-1 0,-4 0 0,-1 0 0,-4 0 0,-4 0 0,3 0 0,-4 0 0,2 0 0,2 0 0,-3 0 0,0 0 0,-2 0 0</inkml:trace>
  <inkml:trace contextRef="#ctx0" brushRef="#br0" timeOffset="583">1223 37 12287,'0'-9'0,"-1"3"0,-2 0 0,-2 4 0,-1-5 0,0 4 0,3 0 0,-3 3 0,4 0 0,-2 0 0,3 0 0,-2 0 0,2 0 0,-7 4 0,2 2 0,-2 2 0,-1 1 0,-1 0 0,5 0 0,2 0 0,2 0 0,1 0 0,0 0 0,1-3 0,2 0 0,2-4 0,5 1 0,2-2 0,0-1 0,0 0 0,-3 0 0,4 0 0,-4-1 0,0-2 0,-1 1 0,-5-4 0,0 0 0,-3-3 0,-1 0 0,-2 0 0,-2 0 0,-4 0 0,-1 1 0,-2 2 0,2-1 0,-2 4 0,5 0 0,1 3 0,0 0 0,-3 4 0,-1 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6:55.0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18 318 12287,'-6'-1'0,"0"-2"0,4 2 0,-2-7 0,4 6 0,0-4 0,0 3 0,0-3 0,1 4 0,2-1 0,-1-1 0,4 1 0,0-1 0,3 1 0,0 2 0,0-2 0,1 2 0,-1 1 0,3 0 0,0 0 0,4 3 0,-1 0 0,-1 4 0,1-1 0,-4 2 0,1 1 0,-3 3 0,-3 0 0,1 3 0,-4-3 0,0 4 0,-3-1 0,-1-1 0,-2 2 0,-1-2 0,-2 1 0,-2-1 0,2-2 0,-2-5 0,-1 2 0,0-2 0,0 2 0,3-4 0,0-2 0,0 2 0,-3-4 0,0 3 0,4-4 0,1-4 0,4-2 0,0 1 0,0-1 0,1 0 0,2-3 0,2 0 0,4 0 0,1-3 0,2 0 0,-1 0 0,4 3 0,-4 0 0,1-1 0,2 0 0,2-2 0,-3 2 0,-1-2 0,1 3 0,-1 3 0,0-2 0,-3 2 0,0-1 0,0 1 0,-3-1 0,0 4 0,-4-4 0,6 6 0,-7-3 0,3 4 0,-4 0 0,-4 0 0,-1 1 0,-4 2 0,1 2 0,2 4 0,-2 1 0,2 2 0,-1-1 0,1 4 0,-1-3 0,4 3 0,0 0 0,3 4 0,1-1 0,2 0 0,2-3 0,4 0 0,4-1 0,2 1 0,1 1 0,-1-4 0,6 0 0,-1-3 0</inkml:trace>
  <inkml:trace contextRef="#ctx0" brushRef="#br0" timeOffset="874">489 399 12287,'0'-9'0,"0"3"0,0 0 0,1 1 0,2-1 0,-2-2 0,3 3 0,-4-4 0,4 0 0,-3 0 0,3 4 0,-4 1 0,0 4 0,0 4 0,0 1 0,0 4 0,0 0 0,0 0 0,0 3 0,0 0 0,0 1 0,0-1 0,0 0 0,0 3 0,3-4 0,0 1 0,1-2 0,-1-1 0,2-1 0,5-2 0,0-2 0,2-4 0,-2 0 0,2 0 0,1-1 0,-1-2 0,3-2 0,-3-4 0,0-1 0,-3-2 0,0 2 0,0-2 0,-3-1 0,0 0 0,-3 1 0,4 3 0,-5-1 0,1-2 0,1 2 0,-1-2 0,1 2 0,-1 1 0,-2 3 0,2 0 0,-2 4 0,0-5 0,2 4 0,-2 0 0,3 3 0,-4 0 0,0 4 0,0 2 0,0 2 0,0 1 0,0 1 0,0 2 0,0 2 0,0 4 0,0 3 0,0 1 0,0 6 0,0-1 0,0 3 0,0 0 0,0-1 0,0 5 0,1-4 0,2 3 0,-2-4 0,2 1 0,-1 2 0,1-2 0,-2-3 0,2-3 0,-2-1 0,-1 1 0,0-2 0,0-7 0,0 1 0,0-4 0,-1 0 0,-2-3 0,1-4 0,-4-2 0,3-1 0,-3 1 0,0-2 0,-3 2 0,0-5 0,0-1 0,-1-4 0,1 1 0,0-6 0,0-2 0,0-4 0</inkml:trace>
  <inkml:trace contextRef="#ctx0" brushRef="#br0" timeOffset="1391">45 146 12287,'-9'0'0,"4"0"0,-3 0 0,7 0 0,-2 0 0,6 0 0,2 0 0,4 0 0,2 0 0,1 0 0,3 3 0,6 0 0,2 0 0,4-3 0,3 0 0,0 0 0,8 0 0,-2 0 0,5 0 0,-2 0 0,8 0 0,-2 0 0,1 0 0,-3 0 0,0-3 0,-4 0 0,-3 0 0,-2 3 0,-9 0 0,-1 0 0,-4 0 0,-2 0 0</inkml:trace>
  <inkml:trace contextRef="#ctx0" brushRef="#br0" timeOffset="1982">1060 418 12287,'5'4'0,"-1"1"0</inkml:trace>
  <inkml:trace contextRef="#ctx0" brushRef="#br0" timeOffset="2933">1304 282 12287,'-5'-4'0,"1"3"0,4-7 0,-1 7 0,-2-2 0,2 1 0,-2-1 0,2 2 0,2-3 0,2 4 0,-1-3 0,4 0 0,-2-1 0,5 0 0,-2 3 0,6-2 0,-2 2 0,1 1 0,-1 0 0,4 0 0,-1 0 0,1 0 0,1 0 0,-4 0 0,3 4 0,-3 3 0,-3 2 0,-3 3 0,-4-2 0,1 2 0,-2 1 0,-1-1 0,0 3 0,0-3 0,-1 3 0,-2-3 0,-2 0 0,-4-3 0,0 2 0,0-1 0,3 1 0,0-5 0,1-1 0,-1 1 0,-2-4 0,6 2 0,-4-4 0,4 0 0,-2 0 0,4-1 0,0-2 0,1-2 0,2-4 0,2 0 0,4 0 0,3-1 0,0 1 0,3 0 0,-3 0 0,3 0 0,-2 0 0,2 0 0,-3 0 0,1 0 0,-1 0 0,-2 0 0,2 0 0,-5 0 0,-1 0 0,0 0 0,-1 0 0,-1 0 0,-4 4 0,0 1 0,0 4 0,-4 4 0,-1 1 0,-4 7 0,0 0 0,4 1 0,2-1 0,2-1 0,1 4 0,0 0 0,0 3 0,4 0 0,2 0 0,0 1 0,3-1 0,-1-3 0,7 0 0,-1-3 0,1 3 0,7-4 0,-3 2 0</inkml:trace>
  <inkml:trace contextRef="#ctx0" brushRef="#br0" timeOffset="3208">1332 82 12287,'-6'0'0,"-2"0"0,7 0 0,-3 0 0,12 0 0,-1 0 0,9 0 0,-4 0 0,3 0 0,1 0 0,5 0 0,2 0 0,4 0 0,1-3 0,3 0 0,1 0 0,4 3 0,4-4 0,2-1 0</inkml:trace>
  <inkml:trace contextRef="#ctx0" brushRef="#br0" timeOffset="3733">1830 363 12287,'0'-5'0,"0"1"0,0 4 0,0 0 0</inkml:trace>
  <inkml:trace contextRef="#ctx0" brushRef="#br0" timeOffset="4475">2056 255 12287,'0'-5'0,"-3"-4"0,0 3 0,0 1 0,3-1 0,-4 4 0,3-6 0,-3 7 0,4-3 0,0 4 0,0 4 0,0 2 0,0 2 0,0 1 0,0 1 0,0-1 0,0 0 0,0 0 0,0 3 0,0 0 0,1 0 0,2-3 0,-1 0 0,4 0 0,-3-1 0,3-2 0,0 1 0,3-4 0,0 0 0,0-3 0,-3 0 0,0 0 0,0 0 0,3 0 0,-3-3 0,1 0 0,-1-4 0,3 1 0,-3-2 0,0-1 0,0-3 0,3 0 0,-3 0 0,0 3 0,-1 0 0,1 0 0,1 0 0,-4 0 0,3-1 0,-3 1 0,3 0 0,-3 0 0,1 1 0,-1 2 0,-2-2 0,3 7 0,-4-3 0,0 4 0,0 4 0,0 1 0,0 4 0,0 4 0,0 2 0,0 3 0,0 0 0,1 1 0,2 2 0,-2 2 0,2 4 0,-2 1 0,-1 3 0,0 2 0,0 6 0,0-2 0,0 2 0,3-4 0,0-2 0,4-4 0,-1 1 0,-2-3 0,-1-2 0,-2 0 0,-1-4 0,0 0 0,0-3 0,0-1 0,0-2 0,-1 0 0,-2-6 0,1 3 0,-4-6 0,3-2 0,-3-1 0,0-2 0,-3-1 0,-3-1 0,0-2 0,-4-3 0,1-6 0,-1 0 0,1-3 0,-1 0 0,3-3 0,1 0 0,3 0 0,4 0 0,2 0 0,2 0 0,1-1 0,8-3 0,2-1 0</inkml:trace>
  <inkml:trace contextRef="#ctx0" brushRef="#br0" timeOffset="4797">2011 10 12287,'-5'0'0,"1"0"0,4 0 0,4 0 0,4 0 0,4 0 0,5 0 0,1 0 0,4 0 0,5 0 0,2 0 0,1 0 0,2 0 0,4 0 0,0 0 0,5-4 0,0-1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7:01.8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1440 236 12287,'-6'0'0,"0"0"0,4 0 0,-6 0 0,7 0 0,-7 0 0,7 0 0,-3 0 0,4 0 0,4 0 0,2 0 0,5 0 0,1 0 0,8 0 0,1 0 0,5 0 0,5 0 0,1-1 0,4-2 0,4 2 0,3-2 0,5 2 0,3 1 0,4-3 0,2 0 0,-2 0 0,3 3 0,0 0 0,-1 0 0,-2 0 0,-4 0 0,-4 0 0,2 0 0,-4 0 0,-3 0 0,-5 0 0,-3 0 0,-8 0 0,1 0 0,-7 0 0,-2 0 0,-4 0 0,-5 0 0,0 0 0,-4 0 0,-1 0 0,-8 4 0,-1-3 0,-8 7 0,-1-3 0</inkml:trace>
  <inkml:trace contextRef="#ctx0" brushRef="#br0" timeOffset="1128">9 91 12287,'-5'0'0,"1"-1"0,4-2 0,0 2 0,0-3 0,0 0 0,1 3 0,2-2 0,2 2 0,4 1 0,0 0 0,0 0 0,3 0 0,0 0 0,5 0 0,-2 0 0,3-3 0,3 0 0,-1 0 0,4 3 0,1 0 0,5 0 0,-1-3 0,1 0 0,2 0 0,1 3 0,2 0 0,2 0 0,-1-3 0,0 0 0,1 0 0,3 3 0,-2 0 0,4 0 0,-3 0 0,4 0 0,-4-3 0,3 0 0,-1 0 0,2 3 0,1 0 0,-2 0 0,2 0 0,2 0 0,-1-3 0,0 0 0,1 0 0,-1 3 0,-1-3 0,-2 0 0,-1 0 0,-5 3 0,-1 0 0,-2 0 0,2-3 0,-5 0 0,3 0 0,-3 3 0,1 0 0,0 0 0,-3 0 0,2 0 0,-1 0 0,1 0 0,-1 0 0,5 0 0,-4 0 0,3 0 0,-3 0 0,3 0 0,-2-3 0,2 0 0,-4 0 0,1 3 0,-2 0 0,0 0 0,-4 0 0,0 0 0,-1 0 0,1 0 0,-1 0 0,-2 0 0,-1 0 0,1 0 0,1 0 0,-1 0 0,3 0 0,-3 0 0,3 0 0,-3 0 0,1 0 0,-4 0 0,-1 0 0,-2 0 0,1 0 0,-4 0 0,-3 0 0,-3 0 0,-4 0 0,2 0 0,-4 0 0,4 0 0,-2 0 0,4 0 0,-3 0 0,3 0 0,0 1 0,3 2 0,-2-2 0,-1 2 0,-4-2 0,2-1 0,-4 0 0,-7 3 0,-3 0 0,-4 3 0,2-3 0,-4 0 0,2-3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9:43.8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7 122 12287,'0'-6'0,"0"0"0,0 1 0,0 1 0,0 0 0,0 0 0,0-1 0,0 3 0,0-2 0,0 0 0,0-3 0,0 1 0,0-1 0,0 1 0,2 0 0,0-1 0,0 1 0,-2 1 0,0 1 0,0 3 0,0-2 0,0 8 0,0 1 0,-1 3 0,-1-1 0,2 3 0,-2 4 0,0-1 0,0 3 0,1 0 0,-1 3 0,1-2 0,1-1 0,0 2 0,0-2 0,0-1 0,0 1 0,0 1 0,0 1 0,1 0 0,1 0 0,-1 1 0,1 2 0,-1-2 0,-1 1 0,0-3 0,0-1 0,0-3 0,0 1 0,0-2 0,0-2 0,1-2 0,1-3 0,-2 1 0,3-4 0,-3 0 0,0-3 0,0 3 0,0 1 0,0 2 0</inkml:trace>
  <inkml:trace contextRef="#ctx0" brushRef="#br0" timeOffset="2405">186 20 12287,'0'-4'0,"0"-1"0,0 4 0,0-5 0,0 5 0,0-1 0,0 7 0,0 0 0,0 3 0,0-1 0,0 0 0,0 0 0,0 1 0,0 0 0,0 3 0,0-1 0,0 1 0,-2 3 0,0-1 0,0 2 0,2 0 0,0-2 0,0 2 0,0 1 0,0-1 0,0 2 0,0-2 0,0 0 0,0-2 0,0-1 0,0 1 0,0 0 0,0 0 0,0-2 0,0-1 0,0-2 0,0 1 0,-1 0 0,-1-1 0,1 1 0,-1-3 0,2 1 0,0-1 0,0 1 0,0-1 0,0 1 0,0-1 0,0 0 0,0 1 0,-1-3 0,-1 0 0,1-2 0,-1 3 0,1-4 0,1 5 0,0-5 0,0 1 0,0 1 0,0-2 0,0 2 0,3-3 0,1 0 0,2 0 0,0 0 0,1 0 0,-1 0 0,1 0 0,1 0 0,1 0 0,-1 0 0,-1 0 0,1 0 0,1 0 0,-1 0 0,-1 0 0,-1-2 0,1 0 0,-1-1 0,0 3 0,-1 0 0,-1 0 0,-2 0 0,2 0 0,-1 0 0,1 0 0,-3 0 0,2 0 0,0 0 0,-2-2 0,1 1 0,-2-2 0,3 3 0,-2 0 0,2-3 0,-2 2 0,1-1 0,-2 2 0,3 0 0,-3-3 0,1 2 0,1-1 0,-1 1 0,2 1 0,-3-3 0,3 3 0,-3-3 0,3 3 0,-3 3 0,0-2 0,0 3 0,0 1 0,0 1 0,-2-2 0,0 1 0,0-1 0,2 2 0,0 1 0,0-1 0,0 0 0,0-1 0,0-1 0,0 0 0,0 3 0,0-3 0,0 0 0,0 1 0,0 1 0,0 0 0,0 1 0,0-1 0,0 1 0,0-1 0,-1-2 0,-1 1 0,1-1 0,-1 2 0,1-1 0,1-1 0,0-2 0,0 2 0,0 1 0,0 1 0,0 0 0,0 1 0,0-3 0,0 0 0,0-2 0,0 3 0,0-3 0,0 2 0,1-2 0,1 3 0,-1-1 0,2 2 0,-3 1 0,0-3 0,0 0 0,0 1 0,0 1 0,0 0 0,3-2 0,-3 2 0,3-3 0,-3 4 0,0-1 0,0 0 0,0 1 0,0-3 0,0 0 0,0 1 0,0 1 0,0 0 0,0-1 0,0-1 0,0-2 0,0 2 0,0-1 0,0 1 0,0-2 0,0 2 0,0-2 0,3 3 0,-2-1 0,2 2 0,-3 1 0,0-1 0,0 1 0,0-1 0,0 0 0,0 1 0,0-1 0,0 1 0,0-1 0,0 1 0,0-1 0,0 0 0,0-1 0,0-1 0,0 0 0,0 3 0,0 2 0,0 1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9:47.5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0 431 12287,'7'0'0,"-1"0"0,0 0 0,1 0 0,-1 0 0,1 2 0,0-1 0,1 1 0,-1 0 0,2 0 0,-1-1 0,0 1 0,0-2 0,0 0 0,0 1 0,0 1 0,0-1 0,0 1 0,1-1 0,0-1 0,-1 0 0,-1 0 0,-3 0 0,0 0 0,1 0 0,-2 0 0,3 0 0,-5 0 0,2 0 0,-1-3 0,-1 2 0,2-2 0,-3 3 0,3-2 0,-2 1 0,1-5 0,-2 5 0,0-4 0,0 4 0,0-5 0,0 3 0,0-4 0,0 1 0,0 0 0,0-1 0,0 3 0,0 0 0,0-1 0,0-1 0,0-1 0,0 3 0,0 0 0,0 0 0,0-3 0,0 3 0,0 0 0,0-1 0,0-1 0,0-3 0,-2 1 0,1-1 0,-1 3 0,1-1 0,1 1 0,0 0 0,0-1 0,0 1 0,0-1 0,0 1 0,0 0 0,0-1 0,0 1 0,0-1 0,-2 0 0,0-1 0,0 1 0,2-2 0,-3-1 0,1-1 0,0 1 0,2-3 0,-2 1 0,0-3 0,0 2 0,2 0 0,0 0 0,0 0 0,0-2 0,0 0 0,3-5 0,0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9:50.7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19 200 12287,'-3'-4'0,"3"1"0,-3 3 0,3-2 0,0 1 0,0-2 0,-3 3 0,2 0 0,-2 0 0,3 3 0,0 1 0,0 5 0,-2-1 0,0 2 0,0 1 0,2 2 0,0 2 0,0 0 0,0 4 0,0-2 0,0 4 0,0-2 0,0 0 0,0 3 0,0-3 0,0-2 0,0 1 0,0 0 0,1-1 0,1 0 0,-1 1 0,1-3 0,-2 2 0,0-2 0,0 2 0,0-2 0,0 0 0,0-2 0,0-2 0,0 0 0,0-4 0,0 2 0,3-2 0,-1-1 0,0-2 0,-2 0 0,0-2 0,0-2 0,0 3 0,3-3 0,-3 0 0,3 0 0,0-3 0,-1 3 0,2-2 0,0 1 0,2 1 0</inkml:trace>
  <inkml:trace contextRef="#ctx0" brushRef="#br0" timeOffset="1359">160 290 12287,'0'-5'0,"0"1"0,0 0 0,0 0 0,0-1 0,0 1 0,0 0 0,0-1 0,0 3 0,-2-2 0,1 2 0,-1-2 0,1 1 0,1-1 0,0 3 0,0-2 0,0 0 0,0 2 0,0-2 0,0 12 0,0-4 0,0 6 0,0-1 0,0 1 0,0 2 0,0 2 0,0-2 0,0 2 0,0 2 0,0 0 0,0 1 0,0 2 0,0-1 0,0 0 0,0-2 0,0 0 0,0-2 0,0 2 0,0-2 0,0 0 0,0-2 0,0 0 0,1-2 0,1-1 0,-1-2 0,1 1 0,-2-2 0,0-1 0,0 1 0,0-1 0,3-2 0,-2 1 0,2-4 0,-3 3 0,0-2 0,0-1 0,0 1 0,0 1 0,0-1 0,0 2 0,0 0 0,0 1 0,0-1 0,0-3 0,0 2 0,0 0 0,0-2 0,0 1 0,3-2 0,0 0 0,4 0 0,-3 0 0,0 0 0,0 0 0,3 0 0,-1 0 0,1-2 0,0 1 0,1-1 0,-1 0 0,2 0 0,0 1 0,0-1 0,2 0 0,-3-1 0,1 1 0,0 2 0,-2 0 0,2-3 0,-2 3 0,-1-2 0,-2 1 0,1 1 0,-1 0 0,2-1 0,-2-1 0,2 1 0,-5-2 0,3 3 0,-2 0 0,0-2 0,-1 1 0,1-1 0,-1 1 0,2 1 0,0 0 0,-2 0 0,1 0 0,-2 3 0,0-2 0,0 4 0,0-3 0,0 2 0,0 0 0,0 3 0,0 1 0,0 1 0,1 1 0,1-1 0,-1 2 0,1 0 0,0 1 0,0 1 0,-2 0 0,3 0 0,-3 0 0,0 2 0,0-1 0,0 1 0,0-2 0,0-3 0,-3 2 0,0-2 0</inkml:trace>
  <inkml:trace contextRef="#ctx0" brushRef="#br0" timeOffset="2382">173 225 12287,'-3'0'0,"-1"0"0,2 0 0,1 0 0,-2 0 0,8 0 0,2 0 0,1 0 0,-2 0 0,0 0 0,1 0 0,1 3 0,1-1 0,2 0 0,-3-2 0,4 2 0,-2 0 0,0 1 0,1-1 0,-1 0 0,1 2 0,-1-3 0,-2 1 0,-1 1 0,2-1 0,-2 1 0,-1-3 0,-1 2 0,-1 0 0,-3 0 0,2-2 0,-6-6 0,3 2 0,-5-5 0,3 2 0,-1 1 0,3-1 0,0 1 0,0 0 0,0-1 0,0 1 0,0-3 0,-2-2 0,1 0 0,-1-2 0,-1 2 0,1-4 0,-3-4 0,3 0 0,0-2 0,2-1 0,0 0 0,0-4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9:54.9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0 257 12287,'0'-7'0,"0"1"0,0-1 0,0 1 0,0 0 0,0-1 0,0 3 0,0 0 0,0-1 0,0 1 0,0 0 0,0 2 0,0-1 0,0 1 0,0 1 0,0-2 0,0 9 0,0 1 0,0 6 0,0 0 0,0 2 0,0 4 0,0 2 0,0 3 0,0 0 0,0 3 0,0 1 0,0 2 0,0 0 0,3 0 0,-1-2 0,0-1 0,-2-5 0,1-1 0,1-2 0,-2-2 0,3-2 0,-1-4 0,1 0 0,-1-4 0,-2 3 0,3-7 0,-3 0 0,3-4 0,-3-1 0,0 1 0,0-3 0,0-1 0,0-1 0,0-3 0,0-1 0</inkml:trace>
  <inkml:trace contextRef="#ctx0" brushRef="#br0" timeOffset="1236">167 231 12287,'-3'-4'0,"3"-1"0,-3 4 0,3-2 0,0 9 0,0-2 0,0 5 0,0 0 0,0 0 0,0 2 0,0 0 0,0 1 0,0 1 0,0-1 0,0 1 0,0 1 0,0 1 0,0 1 0,0 3 0,0 0 0,0-2 0,0 3 0,0-3 0,0 2 0,0-4 0,0 2 0,0-2 0,0-2 0,0-2 0,0-3 0,0 3 0,-1-3 0,-1 0 0,1-3 0,-1 0 0,1-3 0,1 2 0,0-2 0,0 3 0,0-4 0,0 2 0,3-3 0,1 0 0,2 0 0,1 0 0,0 0 0,1 0 0,-1 0 0,2 0 0,0-2 0,0 0 0,2-3 0,0 3 0,1-2 0,1 2 0,0-3 0,2 3 0,-1-2 0,1 2 0,1-1 0,1 1 0,0 1 0,0-1 0,-2 1 0,0-1 0,0 1 0,-4-1 0,-2 1 0,0 1 0,-2 0 0,-1 3 0,-2-2 0,-1 1 0,-3-2 0,-4 1 0,-1 1 0,1-1 0,4 2 0,0-3 0,-3 0 0,2 0 0,-1 0 0,-1 3 0,2-3 0,-2 4 0,3-2 0,0-1 0,0 4 0,-2-1 0,0 2 0,0 1 0,2-1 0,0 1 0,0 2 0,0 1 0,0 3 0,0 0 0,0-1 0,1 2 0,1 1 0,-2 1 0,3 1 0,-3 1 0,0-1 0,0 1 0,0-1 0,0 1 0,-3-3 0,2 0 0,-3-2 0,2-1 0,0-1 0,1 0 0,-1-2 0,1-1 0,-2 1 0,3 1 0</inkml:trace>
  <inkml:trace contextRef="#ctx0" brushRef="#br0" timeOffset="2306">174 237 12287,'0'-3'0,"-3"-3"0,1 5 0,-2-4 0,3 4 0,-2-5 0,0 6 0,2-3 0,-2 3 0,9 0 0,-2 0 0,5 0 0,-4 0 0,-1 0 0,3 0 0,1 0 0,1 0 0,-3 0 0,3 0 0,-1 0 0,4-1 0,-2-1 0,0 1 0,1-1 0,0 1 0,1-2 0,1 3 0,0-2 0,2-1 0,0 1 0,-1-3 0,-3 3 0,-1-1 0,-1 1 0,-2 2 0,2-3 0,-3 3 0,-2 0 0,-1 0 0,-3 0 0,3 0 0,-3 0 0,3 0 0,-3-3 0,0-1 0,0-2 0,0-1 0,0 1 0,0 0 0,-2-3 0,0 1 0,-1-4 0,1 1 0,1 0 0,-1 0 0,-2-3 0,0 1 0,1-1 0,-2 1 0,1-3 0,-2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9:59.9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1 180 12287,'3'-3'0,"0"-1"0,0-2 0,-2-1 0,1 3 0,-2 0 0,0 2 0,0-2 0,0 1 0,0-1 0,3 3 0,-2-5 0,3 5 0,-2-1 0,-2 1 0,3 1 0,-3 3 0,0 2 0,0 0 0,0 2 0,0 0 0,-3 1 0,3 2 0,-2 3 0,1 0 0,1 0 0,0 0 0,0-1 0,0 2 0,0 1 0,0-1 0,0 3 0,0 0 0,0 3 0,0-2 0,0-1 0,0 2 0,0-2 0,0-1 0,0-1 0,0-2 0,0 0 0,1-3 0,1-2 0,-2 0 0,3-2 0,-3 0 0,0 1 0,0-4 0,3 3 0,-2-5 0,2 2 0,-3-3 0,3-9 0,0-2 0</inkml:trace>
  <inkml:trace contextRef="#ctx0" brushRef="#br0" timeOffset="1193">174 154 12287,'0'-6'0,"0"-1"0,0 1 0,0 2 0,0-1 0,0 3 0,0-2 0,0 2 0,0 0 0,0 7 0,0 1 0,0 2 0,0-2 0,0 3 0,0-1 0,0 4 0,0-2 0,0 2 0,0-1 0,0 3 0,0-1 0,0 1 0,0-1 0,0 0 0,0 2 0,1-1 0,1 1 0,-2-2 0,3 0 0,-3 1 0,0-1 0,0 1 0,0-3 0,0 1 0,0-2 0,0 0 0,0-1 0,0-2 0,0 1 0,0 0 0,0-2 0,0 0 0,0 1 0,0-1 0,0-2 0,0 1 0,0-1 0,0 0 0,0-2 0,0-2 0,0 3 0,0-2 0,0 2 0,0 0 0,0-3 0,0 3 0,0 0 0,0-2 0,0 2 0,3-3 0,-2 0 0,5 0 0,-2 0 0,1 0 0,2 0 0,-1-1 0,1-1 0,1 1 0,1-1 0,-1 1 0,-1 1 0,1 0 0,1-3 0,-1 3 0,-1-2 0,0 1 0,2 1 0,-2 0 0,4 0 0,-2 0 0,1 0 0,-1 0 0,2 0 0,-1 0 0,0 0 0,2 0 0,-1 0 0,-1 0 0,1 0 0,-3 1 0,0 1 0,-1-2 0,0 3 0,-4-3 0,3 0 0,-5 1 0,1 1 0,-2-1 0,0 2 0,0 0 0,0-2 0,0 3 0,0 1 0,0 1 0,0 0 0,0 1 0,0-1 0,0 1 0,0-1 0,-2 3 0,-2 1 0</inkml:trace>
  <inkml:trace contextRef="#ctx0" brushRef="#br0" timeOffset="2203">193 128 12287,'-3'0'0,"-1"0"0,2 0 0,1 0 0,-2 0 0,0 0 0,3 0 0,-3 0 0,3-2 0,3 1 0,0-2 0,4 3 0,-1 0 0,0 0 0,1 0 0,0 0 0,2 0 0,-2 0 0,4 0 0,0-2 0,2 0 0,-1-1 0,1 1 0,3 1 0,1-1 0,-1 1 0,2 1 0,-3 0 0,2 0 0,-5 0 0,1 0 0,-5 0 0,1 0 0,-2 0 0,-1 0 0,-2 0 0,-1 0 0,-3 0 0,-3-2 0,-1 0 0,1-1 0,1 1 0,1 0 0,1-2 0,-3 0 0,2-2 0,-1-1 0,1 0 0,1-2 0,-2 2 0,0-4 0,0 0 0,5-4 0,0-2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3:44.4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423 13 12287,'0'-4'0,"0"1"0,-3 1 0,3 1 0,-3-2 0,3 3 0,0 8 0,0 3 0,0 2 0,0 0 0,0 3 0,0 4 0,0-1 0,0 2 0,0 1 0,0 0 0,0 1 0,0-1 0,1 2 0,1-1 0,-2 3 0,3 2 0,-3-4 0,0 2 0,0-3 0,0 1 0,0-2 0,0-3 0,0 0 0,-3-2 0,2 0 0,-3-2 0,2 0 0,-3-2 0,4-3 0,-1-1 0,1-2 0,1-1 0,0-2 0,0-1 0,0 0 0,0-3 0,1 2 0,1-4 0,-1 1 0,4-3 0,-4 1 0,1-1 0,2 3 0,-4-8 0,3 2 0</inkml:trace>
  <inkml:trace contextRef="#ctx0" brushRef="#br0" timeOffset="637">186 577 12287,'-4'2'0,"-1"1"0,4-1 0,-2-2 0,8 0 0,2 0 0,5 0 0,1 0 0,6 0 0,1 0 0,4 0 0,2 0 0,-1 0 0,3 0 0,4 0 0,2 0 0,1 0 0,-1 0 0,0-2 0,-2-1 0,1 1 0,-5 2 0,-3 0 0,-4 0 0,-4 0 0,-2 0 0,-4 0 0,-2 0 0</inkml:trace>
  <inkml:trace contextRef="#ctx0" brushRef="#br0" timeOffset="1067">212 577 12287,'3'-3'0,"-1"-1"0,-1 1 0,-2 0 0,-1 3 0,0 0 0,-4 0 0,1 6 0,-4 3 0,-1 2 0,-1 2 0,1 0 0,-3 2 0,2 2 0,-4 2 0,1 0 0,1-2 0,0 1 0,-2-4 0,3 4 0,-1-3 0,4 0 0,-1-3 0,2-1 0,2 0 0,0-1 0,5 0 0,-2 0 0</inkml:trace>
  <inkml:trace contextRef="#ctx0" brushRef="#br0" timeOffset="1320">314 603 12287,'1'-6'0,"1"2"0,-1-2 0,2 6 0,-3-3 0,0 8 0,-3 0 0,-1 6 0,-5 2 0,-2 2 0,-1 3 0,-3-1 0,1 1 0,-1-1 0,-1 1 0,1-4 0,1 1 0,3-2 0,-1 0 0,2 0 0,0-1 0,2-1 0,1 0 0,3-2 0,-2-1 0,3-1 0</inkml:trace>
  <inkml:trace contextRef="#ctx0" brushRef="#br0" timeOffset="1554">468 609 12287,'4'-2'0,"-1"1"0,-3-2 0,-3 3 0,-1 4 0,-2 2 0,-1 1 0,-2 4 0,-1-1 0,-3 3 0,1 2 0,-1 0 0,0 1 0,0-1 0,0-4 0,0 2 0,3-2 0,-1 2 0,1 0 0,-1 0 0,2-1 0,3-1 0,-1 1 0,1-2 0</inkml:trace>
  <inkml:trace contextRef="#ctx0" brushRef="#br0" timeOffset="1800">629 603 12287,'0'-4'0,"2"2"0,-1 1 0,1-1 0,-1 1 0,-1-2 0,-1 9 0,-1 2 0,-2 4 0,-5 1 0,-1 2 0,-2 2 0,-4 2 0,-1 0 0,-2 0 0,0-2 0,-1 1 0,-1-1 0,1-1 0,-2 3 0,2-3 0</inkml:trace>
  <inkml:trace contextRef="#ctx0" brushRef="#br0" timeOffset="2324">776 609 12287,'4'0'0,"1"-2"0,-3-1 0,2-2 0,-2 0 0,2 3 0,-2-3 0,1 2 0,0-1 0,-3 1 0,3 3 0,-8 5 0,-1 2 0,-4 3 0,1 1 0,-1 3 0,1 1 0,-2 3 0,3-1 0,-4 2 0,2 0 0,-2-2 0,-1 0 0,-3 0 0,3 0 0,-3-2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0:06.4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277 7 12287,'-7'0'0,"3"0"0,0 0 0,2 0 0,-1 0 0,1 0 0,1 0 0,-2 0 0,3-3 0,0 2 0,0-2 0,-3 3 0,-1 0 0,0 0 0,-3 0 0,2 0 0,-3 0 0,-2 0 0,2 0 0,-4 0 0,2 0 0,-2 0 0,2 0 0,-3 0 0,3 0 0,-2 0 0,-1 0 0,0 1 0,0 1 0,1-1 0,1 1 0,-1-1 0,2-1 0,0 1 0,2 1 0,1-2 0,0 3 0,4-3 0,0 0 0,3 0 0,0 3 0,0 1 0,0 2 0,0 1 0,0-1 0,0 0 0,1 1 0,1-1 0,-2 1 0,2-1 0,-1 1 0,-1 2 0,2-1 0,0 2 0,1-1 0,-3 1 0,2-1 0,0 2 0,1-1 0,-1 3 0,-1 0 0,1 0 0,-2-1 0,0-1 0,1 3 0,1-1 0,-1 1 0,1-1 0,-1-2 0,-1-1 0,2 0 0,0 1 0,0 0 0,-2-2 0,0 2 0,0-3 0,0 1 0,0 0 0,0-2 0,0 2 0,0-2 0,0-1 0,2 1 0,1-1 0,-1 0 0,-2 1 0,0-1 0,0 1 0,0-1 0,0 0 0,0 1 0,0-1 0,0 1 0,0-1 0,0 1 0,0-1 0,0 0 0,0 1 0,0-1 0,0 1 0,0-1 0,0 0 0,0 1 0,0-1 0,0 1 0,0-1 0,0 1 0,0-3 0,0 0 0,0 0 0,0 3 0,0-3 0,0 0 0,0 1 0,0 1 0,0 0 0,-3 1 0,2-3 0,-1 0 0,1-2 0,1 1 0,3-3 0,1 0 0,2 0 0,1 0 0,2 0 0,1 0 0,3 0 0,2 0 0,0 0 0,-1 0 0,-1 0 0,2 0 0,0 0 0,0 0 0,-2 0 0,-1 0 0,-1 0 0,0 0 0,-2 0 0,0 0 0,0 0 0,-4 0 0,1 0 0,-3 2 0,1 0 0,-2 0 0,0-2 0,-2 3 0,0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0:08.3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450 7 12287,'0'-4'0,"0"1"0,0 3 0,-3 0 0,-1 0 0,-2 0 0,0 0 0,-1 0 0,1 0 0,-3 2 0,1 0 0,-4 1 0,-1-1 0,-1-1 0,-3 1 0,1 1 0,-1-1 0,-1 0 0,3-2 0,-2 0 0,5 0 0,-3 0 0,5 0 0,0-2 0,-1 0 0,5-2 0,0 2 0,1 0 0,1-1 0,1 2 0,3-2 0,3 9 0,-2-5 0,2 8 0,-3-8 0,0 2 0,0-1 0,0-1 0,1 4 0,1-3 0,-2 3 0,3-1 0,-3 2 0,0 0 0,0 1 0,0-2 0,0 1 0,0-1 0,0 4 0,0 0 0,0 0 0,0 2 0,0 0 0,0 1 0,0 1 0,0 0 0,0 2 0,0-1 0,0 1 0,0-2 0,0 0 0,0 1 0,0 1 0,2-2 0,1 2 0,-1-1 0,-2-2 0,2 1 0,0 0 0,0-1 0,-2-1 0,2 0 0,0-2 0,1 0 0,-3 0 0,0-2 0,0 1 0,0-1 0,0 0 0,0-3 0,0 0 0,0 1 0,0 1 0,0 1 0,0-4 0,0 3 0,0-5 0,-1 4 0,-1-3 0,1 0 0,-2-2 0,3 3 0,0-3 0,0 4 0,0-2 0,0-1 0,0 4 0,0-4 0,0 5 0,0-5 0,0 1 0,3-2 0,1 0 0,0 0 0,0 0 0,1 0 0,4 0 0,-2 0 0,4 0 0,-2-2 0,1 0 0,2 0 0,3 2 0,-1-1 0,3-1 0,-2 1 0,2-1 0,-3-1 0,1 1 0,-1 0 0,-1 2 0,-1 0 0,-1 0 0,-2 0 0,-3 0 0,1 0 0,-1 0 0,-2 0 0,1 0 0,-4 0 0,2 0 0,0 0 0,-3 0 0,3 0 0,-6 3 0,0 1 0</inkml:trace>
  <inkml:trace contextRef="#ctx0" brushRef="#br0" timeOffset="935">1 90 12287,'0'-4'0,"0"-1"0,0 1 0,0-2 0,2-1 0,0 1 0,0 2 0,-2-1 0,0 1 0,0 0 0,0-1 0,0 4 0,1-2 0,1 0 0,-1 3 0,2-6 0,-3 5 0,0-2 0,3 3 0,-3 0 0,3 0 0,-3 3 0,-2 3 0,0 2 0,-2 4 0,1-1 0,1 1 0,2 1 0,0 0 0,0 2 0,0-1 0,0 3 0,0 0 0,0 3 0,0-1 0,0 0 0,0 0 0,0 1 0,0-1 0,0 0 0,0 3 0,0-1 0,0-2 0,0-2 0,0-2 0,0 0 0,0-2 0,0 0 0,0-2 0,0-1 0,0-2 0,0 1 0,0-2 0,0-4 0,0 0 0,0-3 0,3-3 0,-2 0 0,2-4 0,0-2 0,0-1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0:14.8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26 12287,'0'-6'0,"0"2"0,0-1 0,0 4 0,0-5 0,0 6 0,0-3 0,3 6 0,-2-2 0,1 3 0,2 1 0,-4 1 0,2 0 0,1 1 0,-1-1 0,1 1 0,-3-1 0,0 0 0,2 1 0,-1-1 0,1 1 0,-1 1 0,-1 1 0,0 2 0,0 0 0,0-1 0,0 1 0,0-1 0,0 3 0,0-2 0,0-1 0,0-1 0,0 2 0,0-3 0,0 3 0,1-3 0,1 3 0,-1-2 0,1 1 0,-2-1 0,0 2 0,3-3 0,-1 3 0,0-3 0,-2 3 0,0-3 0,0 1 0,0-2 0,0-1 0,0 1 0,0-1 0,0-2 0,0 0 0,0 1 0,0 1 0,0-2 0,0 1 0,0-1 0,0 2 0,0 1 0,0-1 0,0 1 0,0-1 0,0 0 0,0-1 0,0-1 0,-3 0 0,2 3 0,-2-1 0,3 1 0,0-1 0,0-2 0,0 1 0,0-1 0,0 2 0,0 1 0,0-1 0,0 0 0,0 1 0,0-3 0,0 0 0,0-1 0,0 1 0,0-2 0,0 2 0,0-2 0,0 3 0,0-1 0,0 2 0,0 1 0,0-1 0,0 1 0,0-3 0,0 0 0,0-2 0,3 3 0,-2-1 0,2-1 0,-3 3 0,0-4 0,0 2 0,0-3 0,0 2 0,0 0 0,0 0 0,0 2 0,0-1 0,0-3 0,0 5 0,0-5 0,0 2 0,3-3 0,0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0:18.6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212 20 12287,'0'-4'0,"0"-2"0,1 5 0,1-3 0,-1 2 0,2-1 0,-3 3 0,0 6 0,0-4 0,0 5 0,0-2 0,0 1 0,0 0 0,0 1 0,0-1 0,0 1 0,0-1 0,0 0 0,0 2 0,0 0 0,0-1 0,0 2 0,0-2 0,0-1 0,0 2 0,0 0 0,0-1 0,0 2 0,0-2 0,0-1 0,0-1 0,0-1 0,0 0 0,0 0 0,0 1 0,0-4 0,0 2 0,0 0 0,0-2 0,0 1 0,-3-2 0,-1 0 0,-2 0 0,0-2 0,-1 1 0,1-1 0,-1 1 0,1 1 0,-3 0 0,1 0 0,-1 0 0,3 0 0,-1 0 0,1 0 0,-1 0 0,-2 0 0,1 0 0,-2 0 0,-1 0 0,-2 0 0,1 0 0,1 0 0,0 0 0,2 0 0,3 0 0,2 0 0,0 0 0,-1 0 0,1 0 0,3 0 0,-2 0 0,3 3 0,0 0 0,0 4 0,0-1 0,0 1 0,0-1 0,0 0 0,0 2 0,0 0 0,0-1 0,0 2 0,0 1 0,0 0 0,0 0 0,0 1 0,0-1 0,0 1 0,0 1 0,3-1 0,-3 1 0,2 1 0,1-3 0,-1 1 0,1 0 0,-1 1 0,0-1 0,2 0 0,-3-3 0,2 3 0,-1-1 0,1 1 0,-1-1 0,-2-2 0,0-1 0,0 2 0,2-2 0,0-1 0,0-1 0,-2-1 0,0 0 0,0 3 0,0-3 0,0 0 0,0 1 0,0 1 0,0 0 0,0 1 0,0-1 0,-2 1 0,0-1 0,0 0 0,2 1 0,0-1 0,0-1 0,0-1 0,0-2 0,0 2 0,0-2 0,0 3 0,0-3 0,0 2 0,0-2 0,0 2 0,0-1 0,0 1 0,0-2 0,0 2 0,0-2 0,-3 3 0,2-4 0,-2 2 0,3-3 0,9 0 0,-3 0 0,6 0 0,0 0 0,1 0 0,-1 0 0,1 0 0,1 0 0,1 0 0,-2 0 0,2 0 0,1 0 0,-1 0 0,0 0 0,-2 0 0,-3 0 0,1 0 0,-3 0 0,1 0 0,-2 0 0,-1 0 0,-2 0 0,-2 0 0,-2 0 0,0 3 0,0-2 0,0 4 0,0-4 0,0 5 0,0-2 0,0 0 0,0 0 0,0-2 0,0 2 0,0 0 0,0 3 0,0-1 0,0 1 0,-2 2 0,1 1 0,-2 3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0:21.1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398 7 12287,'0'-4'0,"0"1"0,0 3 0,3 3 0,-2-1 0,1 2 0,-2 0 0,0 3 0,0-1 0,0 1 0,0-1 0,0 0 0,3 1 0,-1-1 0,0 1 0,-2-1 0,0 0 0,0 1 0,2 0 0,0 2 0,0-4 0,-2 1 0,0-1 0,0 1 0,0 1 0,0-1 0,0-2 0,0-1 0,0-3 0,-3 0 0,0 0 0,-4 0 0,1 2 0,-3-1 0,1 1 0,-1-1 0,0-1 0,2 0 0,-2 0 0,0 0 0,1 0 0,-3 0 0,2 0 0,1 1 0,1 1 0,-1-1 0,-1 1 0,-2-2 0,0 0 0,2 1 0,0 1 0,0-1 0,1 1 0,-1-1 0,3-1 0,-1 0 0,4-1 0,0-1 0,3 1 0,0-2 0,-3 3 0,2 0 0,-2 0 0,3 3 0,0 0 0,-3 1 0,3 2 0,-3-2 0,3 2 0,0 1 0,0-1 0,-1-1 0,-1 1 0,1-1 0,-1 4 0,2-1 0,0 0 0,0 2 0,0 0 0,-3 2 0,1-1 0,0-1 0,2 1 0,0-3 0,0 3 0,0-1 0,0 1 0,0 1 0,0-2 0,0 0 0,0 1 0,-2-1 0,0 1 0,0 0 0,2-2 0,0 1 0,0-1 0,0 0 0,0 0 0,-2-2 0,-1 1 0,1 0 0,2-2 0,0 0 0,0-2 0,0 2 0,0-6 0,0 3 0,3-3 0,-2 0 0,5 0 0,-2 0 0,2 0 0,0 0 0,0 0 0,1 0 0,0 0 0,1 0 0,2 0 0,3 0 0,2 0 0,0 0 0,1-1 0,-1-1 0,0 2 0,3-2 0,0 1 0,-1 1 0,-1 0 0,-1 0 0,-2 0 0,0 0 0,-1 0 0,-1 0 0,-1 0 0,-1 0 0,-2 0 0,2 0 0,-3 0 0,-2 0 0,2 0 0,-6 0 0,3 0 0,-6 5 0,0 3 0</inkml:trace>
  <inkml:trace contextRef="#ctx0" brushRef="#br0" timeOffset="892">13 167 12287,'6'-6'0,"-2"-1"0,1 3 0,-3 0 0,0 2 0,-2-3 0,3 1 0,-2 0 0,1 0 0,-1 2 0,-1-1 0,0 8 0,0 2 0,-2 1 0,0-2 0,-1 3 0,1 2 0,1 1 0,-1 1 0,-1 0 0,1 2 0,-1 0 0,1 2 0,1-1 0,-1 1 0,-1 3 0,1-3 0,-1 3 0,1-3 0,1 0 0,-1 0 0,1-1 0,1 1 0,0-1 0,0-3 0,0-2 0,0-1 0,0 0 0,0 1 0,0-2 0,0-2 0,0-1 0,0 0 0,0 1 0,0-1 0,0 1 0,0-4 0,0 0 0,0-3 0,3-6 0,1-1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0:23.4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26 12287,'3'-4'0,"-3"-1"0,3 1 0,-3 0 0,0 0 0,0 2 0,0-1 0,0 9 0,0-4 0,0 5 0,-2-5 0,0 3 0,0-3 0,2 2 0,0-2 0,0 3 0,0-1 0,0 2 0,0 1 0,0-1 0,0 0 0,0 1 0,0-1 0,2 1 0,0 2 0,0-2 0,-2 2 0,0-2 0,0-1 0,0 1 0,0 2 0,0-2 0,0 2 0,0-2 0,0-1 0,0 3 0,0-1 0,0 1 0,0-3 0,2 1 0,1-1 0,-1 0 0,1 1 0,-3-1 0,2 1 0,-1 1 0,-1 1 0,1-1 0,1-1 0,-1 1 0,1 1 0,-1 0 0,-1 0 0,0-2 0,0 1 0,-3 2 0,1-2 0,0 1 0,2-3 0,0 0 0,0 1 0,0-1 0,0 1 0,0-1 0,0-2 0,0 1 0,0-1 0,0 2 0,0 1 0,2-1 0,0 1 0,1-1 0,-3 0 0,0 1 0,0-1 0,0 1 0,0-1 0,0-2 0,0 1 0,0-1 0,0 2 0,0 1 0,0-3 0,0 0 0,0-2 0,0 3 0,0-1 0,0 2 0,0 1 0,0-1 0,0 1 0,0-1 0,0-2 0,0 1 0,0-3 0,0 2 0,0-3 0,0 2 0,0 0 0,0-2 0,0 2 0,-3-3 0,-1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0:28.8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 14 12287,'-3'0'0,"0"0"0,3 0 0,5 0 0,0 0 0,3 0 0,-1-3 0,0 2 0,-1-1 0,1 1 0,-1 1 0,1 0 0,-1 0 0,0 0 0,1 0 0,-1 0 0,1 0 0,-1 0 0,3 0 0,-1 0 0,3 0 0,0 0 0,-1 0 0,1 0 0,-1 0 0,1 0 0,0 0 0,-3 0 0,2 0 0,-2 0 0,-1 0 0,2 0 0,0 0 0,0 0 0,0 0 0,0 0 0,-2 0 0,1 0 0,-1 0 0,0 0 0,0 0 0,2 0 0,-5 0 0,3 0 0,-2 0 0,1 0 0,1 0 0,-1 0 0,1 0 0,-4 0 0,3 0 0,-5 0 0,1 0 0,1 0 0,-2 0 0,3 0 0,-2 0 0,-1 0 0,3 0 0,1 0 0,1 0 0,-2 0 0,1 0 0,-1 0 0,2 0 0,1-3 0,-1 3 0,1-2 0,-3 1 0,0 1 0,-2 0 0,3 0 0,-4 0 0,5 0 0,-3 0 0,4 0 0,-1 0 0,-2 0 0,1 0 0,-1 0 0,2 0 0,1 0 0,-4 0 0,0 0 0,0 0 0,-2 0 0,1 0 0,-2 3 0,0-3 0,0 3 0,3-3 0,-2 0 0,5 0 0,-5 0 0,3 0 0,-1 2 0,1 1 0,-2-1 0,2-2 0,-2 0 0,3 0 0,-4 0 0,3 0 0,-2 3 0,-1-3 0,1 3 0,-2-3 0,3 0 0,-2 0 0,2 0 0,0 0 0,-3 0 0,3 0 0,0 0 0,-2 0 0,2 0 0,-1 0 0,-1 0 0,2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0:31.5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33 12287,'3'0'0,"3"0"0,-2 0 0,2 0 0,1 0 0,-1 0 0,0 0 0,-1 0 0,-1 0 0,0 0 0,3 0 0,-1 0 0,0 0 0,3 0 0,0 0 0,1 0 0,-1 0 0,1 0 0,-1 0 0,2-1 0,0-1 0,1 1 0,1-1 0,-2 1 0,-1-2 0,3 3 0,2-2 0,0 0 0,-2 0 0,0 1 0,0-1 0,-3 1 0,1 1 0,-3 0 0,0 0 0,0 0 0,-2 0 0,0 0 0,-1 0 0,-1 0 0,-2 0 0,2 0 0,1-2 0,1 0 0,0 0 0,1 2 0,1 0 0,1 0 0,0 0 0,0 0 0,-2 0 0,1 0 0,0 0 0,-2 0 0,-2 0 0,1 0 0,-3 0 0,2 0 0,-2 0 0,2 0 0,-1 0 0,1 0 0,0 0 0,3 0 0,2 0 0,-2 0 0,1 0 0,2-1 0,-2-1 0,3 1 0,-2-1 0,-1 2 0,-2 0 0,1 0 0,-1 0 0,-1 0 0,-1 0 0,-2 0 0,2 0 0,-2 0 0,3 2 0,-4-1 0,3 2 0,-2-3 0,-1 0 0,4 0 0,-1 0 0,0 0 0,0 0 0,-2 0 0,3 0 0,-4 0 0,5 0 0,-5 0 0,4 0 0,-3 0 0,2 0 0,-2 1 0,2 1 0,-1-1 0,1 1 0,-2-2 0,2 0 0,-2 0 0,3 0 0,-4 0 0,5 0 0,-5 0 0,1 0 0,1 0 0,-2 0 0,2 0 0,0 0 0,-3 0 0,3 0 0,0 0 0,-2 0 0,2 0 0,-1 0 0,-1 0 0,2 0 0,0 0 0,-2 0 0,4 0 0,-3 0 0,2 0 0,-2 0 0,2 0 0,1 0 0,-1 0 0,0 0 0,-2 0 0,1 0 0,-6 3 0,-1-2 0,-2 2 0</inkml:trace>
  <inkml:trace contextRef="#ctx0" brushRef="#br0" timeOffset="718">533 13 12287,'-4'0'0,"0"0"0,2 0 0,-1 0 0,1 0 0,1 1 0,-1 1 0,-2-1 0,3 3 0,-1-2 0,2-2 0,0 6 0,0-5 0,0 2 0,0-1 0,0-1 0,2 1 0,-1-1 0,2-1 0,0 0 0,-2 0 0,4-1 0,-3-1 0,0 1 0,-1-3 0,1 1 0,-2 1 0,3-1 0,-3 3 0,0-3 0,0 3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0:34.8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 46 12287,'-4'0'0,"0"0"0,-1 0 0,-1 0 0,0 0 0,2 0 0,1 0 0,3-3 0,0 2 0,0-3 0,0 2 0,0 2 0,0-3 0,3 3 0,1 0 0,3 0 0,1 0 0,0 0 0,3 0 0,-1-1 0,3-1 0,2 1 0,0-1 0,0-1 0,-2 1 0,-2 0 0,-1 2 0,0 0 0,1 0 0,-1 0 0,-1 0 0,-2 0 0,4 0 0,-1 0 0,1 0 0,1-1 0,-1-1 0,1 1 0,1-1 0,-1 2 0,1 0 0,-2-3 0,0 1 0,-4 0 0,2 2 0,-2 0 0,-1 0 0,-1 0 0,-1 0 0,-2 0 0,2 0 0,-2-1 0,0-1 0,-1 2 0,2-3 0,-2 3 0,3 0 0,1 0 0,1 0 0,0 0 0,1 0 0,-1 0 0,1 0 0,-1 0 0,0 0 0,-1 0 0,-1 0 0,0 0 0,1 0 0,-1 0 0,-3 0 0,5 0 0,-5 0 0,4 0 0,-3 0 0,2 0 0,-2 0 0,1 0 0,-1 0 0,-1 0 0,2 0 0,0 0 0,-3 0 0,3 0 0,0 0 0,-2 0 0,2 0 0,-1 0 0,-1 0 0,2 0 0,0 0 0,-2 0 0,4 0 0,-4 0 0,2 0 0,0 0 0,-3 0 0,3 0 0,0 0 0,-2 0 0,2 0 0,0 0 0,-3 0 0,6 0 0,-5 0 0,2 0 0,-3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0:36.1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257 1 12287,'0'4'0,"0"-2"0,0-2 0,-3 0 0,2 0 0,-4 0 0,4 0 0,-5 0 0,5 0 0,-3 0 0,-1 0 0,1 0 0,0 0 0,0 0 0,-3 0 0,1 0 0,1 0 0,1 0 0,3 3 0,-5-2 0,5 2 0,-2-3 0,1 0 0,1 0 0,-2 0 0,0 0 0,2 0 0,-4 0 0,3 0 0,-2 0 0,2 0 0,-2 0 0,2 0 0,-3 0 0,2 1 0,-2 1 0,3-2 0,1 3 0,-1-3 0,1 0 0,-3 0 0,2 0 0,2 0 0,-6 0 0,2 0 0,0 0 0,0 0 0,2 0 0,-3 0 0,4 0 0,-5 0 0,5 0 0,-1 0 0,-1-3 0,2 3 0,-2-3 0,0 3 0,3 0 0,-6 0 0,2 0 0,-2 0 0,2 0 0,-1 0 0,4 0 0,-3 0 0,2 0 0,2 0 0,-6 0 0,2 0 0,-3 0 0,-1 0 0,-5 0 0,-4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3:48.3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 7 12287,'-3'-3'0,"0"3"0,3-3 0,3 3 0,0 0 0,4 0 0,0 0 0,1 0 0,2 0 0,3 0 0,1 0 0,1 0 0,0 1 0,2 1 0,3-2 0,-1 3 0,1-2 0,3 1 0,-1-1 0,1 1 0,-1 1 0,1-1 0,-1 0 0,1-2 0,-2 1 0,0 1 0,-1-1 0,-1 1 0,0-1 0,-2-1 0,1 0 0,-3 0 0,2 0 0,-2 0 0,2 0 0,-2 0 0,1 0 0,-1 0 0,-2 0 0,2 0 0,1 0 0,-1 0 0,0 0 0,-3 0 0,-1 0 0,0 0 0,-3 0 0,3 0 0,-3 0 0,0 0 0,0 0 0,-2 0 0,0 0 0,-1 0 0,-1 0 0,0 0 0,3 0 0,-3 0 0,0 0 0,1 0 0,1 0 0,0 0 0,1 0 0,0-1 0,1-1 0,0 1 0,0-1 0,0 1 0,1 1 0,-4 0 0,1 0 0,-1 0 0,1 0 0,-1 0 0,-1 0 0,-3 0 0,2 0 0,0 3 0,1 1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0:38.0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13 12287,'-3'0'0,"0"0"0,3 0 0,0-3 0,0 3 0,0-3 0,3 3 0,-2 0 0,4 0 0,-3 0 0,2 0 0,0 0 0,3 0 0,-1 0 0,3 0 0,-1 0 0,1-2 0,0-1 0,0 1 0,2 2 0,0 0 0,-2 0 0,2 0 0,-3 0 0,1 0 0,0 0 0,-2 0 0,2 0 0,0 0 0,-1 0 0,4 0 0,-1 0 0,-1 0 0,0 0 0,1 0 0,2 0 0,-1 0 0,-1 0 0,0 0 0,-2 0 0,2 0 0,0 0 0,-1 0 0,0 0 0,-2 0 0,1 0 0,-1 0 0,0 0 0,-1 0 0,2 0 0,-1 0 0,0 0 0,-1 0 0,2 0 0,-2 0 0,-1 0 0,1 0 0,-1 0 0,3 0 0,-1 0 0,2 0 0,-2 0 0,0 0 0,3 0 0,-3 0 0,3 0 0,-3 0 0,3 0 0,-3 0 0,0 0 0,0 0 0,-2 0 0,-2 0 0,1 0 0,-4 0 0,2 0 0,0 0 0,-3 0 0,3 0 0,0 0 0,-2 1 0,1 1 0,-1-1 0,-1 2 0,-3 0 0,-1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0:39.2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 12287,'5'0'0,"-1"0"0,-2 0 0,2 0 0,1 0 0,1 0 0,-2 0 0,1 0 0,-1 0 0,2 0 0,1 0 0,-1 0 0,1 0 0,1 0 0,1 0 0,2 0 0,0 0 0,-1 0 0,0 0 0,1 0 0,2 0 0,0 0 0,0 0 0,-1 0 0,-2 0 0,2 0 0,-4 0 0,1 0 0,-3 0 0,1 0 0,-4 0 0,1 0 0,-2 0 0,-1 0 0,4 0 0,-3 0 0,2 0 0,-2 0 0,3 0 0,-3-2 0,2-1 0,-3 1 0,5 2 0,-5 0 0,2 0 0,-1 0 0,-1 0 0,5 0 0,-3 0 0,4 0 0,-3 0 0,0 0 0,-1 0 0,1 0 0,0 0 0,0 0 0,-1 0 0,-1 0 0,-1 0 0,2 0 0,0 0 0,-2 0 0,3 0 0,-2 0 0,4 0 0,-6 0 0,3 0 0,-3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0:41.8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1 12287,'-4'2'0,"0"0"0,2 0 0,-2-2 0,2 0 0,-1 0 0,8 0 0,2 0 0,0 0 0,0 0 0,0 0 0,2 0 0,-2-1 0,4-1 0,-1 2 0,1-2 0,3 1 0,-1 1 0,1 0 0,-1 0 0,0 0 0,2 0 0,-2 0 0,0 0 0,-1 0 0,-3 0 0,1 0 0,-1 0 0,0 0 0,0 0 0,-1 0 0,2 0 0,-1 0 0,2 0 0,-1 0 0,0 0 0,2 0 0,-1 0 0,1 0 0,1 0 0,-1 0 0,-1 0 0,1 0 0,-1 0 0,-1 0 0,0 0 0,-2 0 0,1 0 0,-2 1 0,-1 1 0,1-2 0,-1 2 0,0-1 0,1-1 0,-1 0 0,1 0 0,-1 0 0,1 0 0,-1 0 0,3 0 0,-1 0 0,1 0 0,-3 0 0,0 0 0,1 0 0,-3 0 0,0 0 0,-2 0 0,1 0 0,0 0 0,-3 0 0,3 0 0,0 0 0,-2 0 0,4 0 0,-4 0 0,2 0 0,0 0 0,-2 0 0,3 0 0,-2 0 0,4 3 0,-6-2 0,4 2 0,-2-3 0,-1 0 0,2 0 0,-6 2 0,-1-1 0,-2 2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0:43.0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12287,'3'0'0,"3"0"0,-2 0 0,2 0 0,0 0 0,1 0 0,-1 0 0,1 0 0,0 0 0,1 0 0,0 0 0,3 0 0,-3 0 0,3 0 0,0 0 0,2 0 0,-1 0 0,-2 0 0,2 0 0,-4 0 0,3 0 0,-2 0 0,-1 0 0,-1 0 0,-1 0 0,0 0 0,1 0 0,-1 0 0,1 0 0,-1 0 0,0 0 0,1 0 0,-1 0 0,1 0 0,-1 0 0,1 0 0,-3 0 0,0 0 0,-2 0 0,2 0 0,-2 0 0,4 0 0,-6 0 0,3 0 0,0 0 0,-2 0 0,4 0 0,-4 0 0,2 0 0,0 0 0,-2 0 0,1 0 0,-7 3 0,-2 1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4:58:17.1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45 243 12287,'-11'-1'0,"0"-3"0,5 3 0,-4-4 0,8 5 0,-2 0 0,5 0 0,2 0 0,4 0 0,4 0 0,1 4 0,3 0 0,3-1 0,8-3 0,2 4 0,5 0 0,7-1 0,4-3 0,8 0 0,10 0 0,2 0 0,10 0 0,3 0-252,4 0 1,10-1 251,2-2 0,4 1 0,2-1 0,0 1 0,-4 2 0,5 0 0,-8 0 0,3 0 0,-10 0 0,-2 0 0,2 0 0,-6 0 0,-2 0 0,-4 0-38,-7 0 0,-7 0 38,0 0 0,-14 0 0,3 0 0,-15 0 0,-3 0 0,-7-1 0,-4-3 0,-3 3 0,-5-2 499,-5 1-499,4 2 80,-9 0-80,4 0 0,-5 0 0,5 0 0,2 0 0,8 0 0,3 0 0,8 0 0,4 0 0,2 0 0,1 0 0,1 0 0,3 0 0,-2 0 0,1 0 0,-2 0 0,-5 0 0,2 0 0,-5 0 0,-1 0 0,-2 0 0,-5 0 0,0 0 0,-4 0 0,1 0 0,-3 0 0,-1 0 0,0 0 0,0 0 0,-5 5 0,0-4 0,-2 3 0,-3-3 0,4-1 0,-5 0 0,-5 0 0,4 0 0,-4 0 0,5 0 0,-5 0 0,-1 0 0</inkml:trace>
  <inkml:trace contextRef="#ctx0" brushRef="#br0" timeOffset="709">2755 22 12287,'-4'-7'0,"-1"1"0,-1 1 0,4 1 0,-8 4 0,4 0 0,-1 0 0,2 0 0,5 0 0,5 0 0,2 1 0,4 3 0,5 2 0,2 5 0,8 0 0,3 0 0,1 0 0,3 0 0,-2 4 0,6 0 0,-3 3 0,-1-3 0,-3 1 0,-1-1 0,-5-3 0,-2 3 0,-5-3 0,-6-1 0,-1 0 0,-3 0 0,-2 0 0,-5 0 0,-1-3 0,-3-1 0,-7 1 0,-7 3 0,-7-4 0,-1 0 0,-6 2 0,-1 6 0,2-2 0,-5 6 0,2-5 0,-6 5 0,-1 3 0,-3 4 0,3 5 0,1-2 0,-1 8 0,-8 2 0,-1 5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4:58:19.0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133 243 12287,'-8'-6'0,"1"3"0,3-2 0,-3 1 0,0 0 0,-4 4 0,-1 0 0,1 0 0,0 0 0,0 0 0,0 0 0,4 0 0,-1 0 0,6 0 0,-8 0 0,9 0 0,-4 0 0,5 0 0,5 0 0,2 0 0,8 0 0,0 0 0,7 0 0,0 0 0,11 0 0,4 0 0,11 0 0,5 0 0,10 0 0,10 0 0,16 0 0,4 0-257,7 0 1,-48 0-1,1 0 257,3 0 0,-1 0 0,0 0 0,1 0 0,1 0 0,0 0 0,-1 0 0,0 0 0,-1 0 0,0 0 0,0 0 0,-1 0-130,-3 0 0,1 0 0,1 0 1,0 0 129,42 0 0,1 0 0,-7 0 0,-7 0 0,-5 0 0,-5-3 0,-10-1 0,-6 0 0,-8 4 0,-9 0 0,-6 0 0,-6 0 0,-8 0 727,-8 0-727,-1 0 140,-9 0 1,-1-5-1,-6-1 1</inkml:trace>
  <inkml:trace contextRef="#ctx0" brushRef="#br0" timeOffset="848">2201 66 12287,'-5'-11'0,"4"0"0,-3 0 0,2 1 0,-2 3 0,3-3 0,-4 9 0,5-4 0,0 5 0,5 0 0,2 0 0,4 5 0,4 2 0,4 7 0,6 1 0,0 4 0,4 0 0,-3 2 0,4 1 0,0-4 0,7 1 0,-2-1 0,2 4 0,1-5 0,-1-2 0,-1 1 0,-2-1 0,-5 0 0,1-4 0,-11-1 0,0-3 0,-6 3 0,-2-3 0,-5-1 0,-2 2 0,-4-1 0,-4 4 0,-7 0 0,-7 0 0,-8 1 0,-3 3 0,-9 2 0,-7 6 0,-3-1 0,-11 0 0,-6 4 0,-16-1 0,-2 5-1551,-6-4 1551,40-11 0,0 0 0,-45 15 0,43-13 0,-1 0 0,0 0 0,-2 0 0,0-2 0,0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4:58:25.4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2169 266 12287,'-5'-7'0,"-2"-2"0,-4 4 0,0-3 0,4-2 0,0 3 0,-1 1 0,-3-1 0,0-1 0,0-3 0,0 1 0,0 3 0,0-3 0,0 3 0,1-3 0,3-1 0,-3 3 0,2 1 0,-1 0 0,-2-4 0,3 3 0,1 1 0,-1 3 0,-3-3 0,0 3 0,0-3 0,-5 3 0,-2-3 0,1 3 0,-2-3 0,1 3 0,-4-3 0,-1 3 0,1-3 0,0 4 0,0-1 0,-1-1 0,-3 2 0,3-1 0,-3 4 0,1 0 0,-1 0 0,3 0 0,-3 0 0,2 0 0,-2 0 0,4 0 0,0 0 0,-4 0 0,4 0 0,-4 0 0,0 0 0,1 4 0,-4-1 0,3 6 0,-3-2 0,0 0 0,0 0 0,-2-3 0,5 3 0,-1-3 0,2 3 0,1-1 0,-2 2 0,3 0 0,1-4 0,1 3 0,3-3 0,-2 3 0,5-3 0,-3 3 0,3-3 0,-3 5 0,3-2 0,-1-1 0,1 2 0,3-5 0,-3 5 0,-2-1 0,-2 4 0,2-1 0,-1-3 0,1 3 0,-2-2 0,-2 1 0,3 2 0,-2 0 0,2 1 0,-2-1 0,5 0 0,-3-4 0,3 0 0,0 1 0,4 3 0,0-4 0,0 1 0,-4-1 0,1 4 0,-1 0 0,4 0 0,-4 0 0,0 0 0,-3 2 0,3 1 0,-1-1 0,1 1 0,3 2 0,-3-1 0,3 0 0,1-4 0,0 0 0,0 0 0,1 0 0,3 0 0,-3 0 0,3 0 0,-3 4 0,-1 0 0,0-1 0,0-2 0,3-1 0,1 0 0,-1 1 0,-3 3 0,0-2 0,0 6 0,0-6 0,0 2 0,1 1 0,3-1 0,-3 3 0,3-3 0,2 3 0,1-3 0,-1 3 0,2-3 0,-1 4 0,4-5 0,-1 5 0,-3-4 0,3 3 0,-3-3 0,3 3 0,1-3 0,-1 5 0,-3-2 0,3 2 0,-3-2 0,3-1 0,1-2 0,-4-1 0,0 4 0,1-4 0,3 0 0,0 2 0,0-1 0,0 1 0,0-1 0,0-3 0,0 3 0,0 1 0,0-2 0,0 2 0,0-1 0,0-2 0,0 1 0,0-1 0,0-2 0,0 3 0,0 1 0,0 1 0,0-1 0,3-3 0,1 3 0,1 1 0,-1-1 0,-2 1 0,5-2 0,-3 0 0,4 4 0,-5-4 0,5 1 0,-2-2 0,1 2 0,2-3 0,-6 3 0,5-2 0,-5 2 0,5-3 0,-5 3 0,6-3 0,-2-1 0,0 4 0,0 0 0,-1 1 0,2-1 0,1-3 0,-1 3 0,2 1 0,1-2 0,0 1 0,0-4 0,0 4 0,0 0 0,0 1 0,0-2 0,0-1 0,0 2 0,0 1 0,0-2 0,4 5 0,0-5 0,1 5 0,-2-4 0,-1 1 0,1-2 0,4-1 0,0 1 0,-1-1 0,2-2 0,-1 0 0,4 0 0,2 0 0,1 0 0,0 0 0,5 0 0,-5 0 0,5 0 0,-4 0 0,3 0 0,-1-3 0,2-1 0,2 0 0,-3 5 0,0-3 0,0-1 0,-4 2 0,1-3 0,1-1 0,-2 1 0,6 0 0,-1 0 0,0-2 0,0-5 0,4 4 0,-4-1 0,4 1 0,-4-4 0,0 0 0,0 0 0,2 0 0,-3 0 0,2 0 0,-1 0 0,1-1 0,-1-3 0,2 3 0,1-3 0,-1 2 0,-2-2 0,4 2 0,-5-6 0,10 4 0,-6-3 0,-1 1 0,-3-1 0,-1-2 0,2 5 0,1-4 0,-6 0 0,5 0 0,-4 0 0,0-2 0,-4 3 0,4-3 0,-1-1 0,1 0 0,-4 0 0,4 0 0,0 0 0,0-1 0,-4-3 0,4 3 0,-1-3 0,1 3 0,-4 1 0,0-2 0,1-1 0,-5 1 0,0-2 0,-3 2 0,4-2 0,-5 2 0,5-6 0,-4 5 0,3-5 0,-4 1 0,0-4 0,2-1 0,-1 1 0,0 0 0,-4 0 0,4-1 0,-1-3 0,1 4 0,-4 0 0,0 0 0,0 3 0,0-1 0,0 2 0,0-3 0,0 3 0,-3-3 0,-1-1 0,-1 3 0,2 1 0,2-1 0,-3-3 0,-1 0 0,1 0 0,-3 0 0,4 0 0,-5 0 0,5-1 0,-5 1 0,5 0 0,-6 4 0,2-1 0,-2 1 0,2-4 0,-3 3 0,3 1 0,-3 1 0,-1-2 0,0-2 0,0 3 0,0 1 0,0-2 0,4 5 0,-1-5 0,1 4 0,-4-3 0,0 0 0,0-5 0,0 5 0,0 0 0,0-1 0,0-3 0,-4-1 0,1-3 0,-5 2 0,5-1 0,-6 1 0,2 2 0,-2-4 0,2 1 0,-3-1 0,3 4 0,-3 1 0,-1 2 0,0-2 0,0 3 0,-1-3 0,1-1 0,-1 0 0,-3 0 0,-2 0 0,-5-1 0,-1 0 0,-3-3 0,0 3 0,-7-3 0,1-1 0,-9 1 0,3 1 0,-6 2 0,1 3 0,-9 1 0,4-1 0,-3 6 0,3-5 0,-4 4 0,2-3 0,-2 3 0,4 1 0,8 2 0,-3 1 0,2 0 0,3 2 0,1 1 0,-1 3 0,1 5 0,-6 1 0,-1 3 0,-5 12 0,-16 7 0,-3 11 0</inkml:trace>
  <inkml:trace contextRef="#ctx0" brushRef="#br0" timeOffset="2396">3429 255 12287,'0'-28'0,"0"6"0,0 5 0,0 6 0,-1 5 0,-2 2 0,1 3 0,-3 6 0,5 2 0,0-1 0,0 2 0,0 0 0,0 7 0,0-1 0,0 4 0,0 2 0,0 6 0,0 7 0,0 7 0,-1 12 0,-2 3 0,1 8 0,-4 9 0,2 13 0,-2 4-252,-5 7 1,4-12 251,-1-2 0,5 1 0,-5-2 0,6-5 0,-3 6 0,5-19 0,0 4 0,-1-8-8,-3 0 1,2-3 7,-6 0 0,6-2 0,-2-3 0,-1-2 0,2-4 0,-5-2 0,5-3 0,-2-3 0,1-7 0,1 0 251,-4-4 0,3 0-251,-3-4 0,5-1 8,-2-3 0,-1-2-8,1-5 0,1 1 0,3-1 0,0-5 0,0-1 0,0-5 0,4-5 0,-1 4 0,4-3 0,2 3 0,6 1 0,-2 0 0,6 0 0,0 0 0,7 0 0,2 0 0,6 0 0,0 0 0,3 0 0,3-4 0,8 0 0,4-3 0,7 3 0,4-4 0,7 0 0,3 2-225,9-1 0,2 1 225,8-2 0,4 0-193,-44 6 0,0 0 0,1-2 1,0 0 192,4 2 0,1 1 0,0-2 0,1 1 0,1 0 0,1 0 0,1 1 0,0 0 0,3-3 0,-1 0 0,1 3 0,-1 0 0,4-1 0,1 0 0,-2 0 0,1-1 0,0 1 0,0 1 0,-1-2 0,-1 1-255,4 0 1,0 0-1,-1 1 1,0 0 254,4-3 0,1 0 0,-1 2 0,-1 0 0,0-1 0,0-1 0,-1 2 0,1 0 0,1-1 0,1-1 0,0 2 0,1 0 0,6-1 0,0-1 0,-2 1 0,-1-1 0,2-2 0,-1 1 0,-4 1 0,0 0-997,1 0 0,-1 1 997,-3 1 0,0 1 0,6-1 0,0-1 0,-6 3 0,0 0 0,-2 0 0,-1 0 0</inkml:trace>
  <inkml:trace contextRef="#ctx0" brushRef="#br0" timeOffset="3050">8230 2046 11875,'65'0'0,"0"0"0,-2 0 0,0 0 0,-6 0 0,-1 0 0,-2 0 0,-1 0 0,42 0 0,-17 0 0,-8 0 0,-15 0 0,-6 0 102,-4 0 0,-4 0-102,-7 0 0,-5 4 34,-11 0 1,1 1-35,-8-2 17,2-1 1,-10 6-18,4-4 104,-4 0-104,2-4 0,-5 0 0,5-5 0,2-3 0,3-2 0,1-1 0,4-5 0,-1-2 0,6-4 0,-2-4 0,-2-3 0,-1-8 0,-3-4 0,0-7 0,-1-3 0,0-8 0,0-8 0,0-7 0,-4-7-192,1-3 1,-1-7 191,4-2 0,-4 1 0,1 4 0,-5 2 0,5 5 0,-5 1 0,5 10 0,-5 5 0,5 6 0,-6 3 0,2 5 0,2-2 0,2 5 0,-2 5 0,1 6 0,-3 4 0,3 3 0,-4 3 0,0 5 0,2 4 383,-1-1-383,0 6 0,-4-3 0,0 5 0,4 5 0,-2 1 0,3 5 0,-5 0 0,-5 0 0,-3 0 0,-6 1 0,-5 3 0,-8-3 0,-6 3 0,-6-2 0,-9 2 0,-5-3 0,-10 3 0,-2 0 0,-12 0 0,-8 4-206,-11-5 1,46-1 0,-1 0 205,-2-2 0,-1 0 0,-2 0 0,-1 0 0,-5 0 0,-1 0 0,-3 0 0,-1 0-268,-3 0 1,0 0-1,-3 0 1,-2-1 267,0-1 0,-1 0 0,-3 1 0,-1 0-326,-3-3 0,0 0 0,-4 2 0,-1 0 326,-5-1 0,-2-1 0,2 3 0,-1 0-318,-5-1 0,-1 0 0,5 0 0,0-1 318,1 1 0,0 0 0,-4 0 0,-1 1 0,1 1 0,1 0 0,30-1 0,0-1 0,0 1 0,-32-1 0,-1 0 0,3 0 0,1 1 0,2 0 0,0 2 0,-5-1 0,-1 0 0,2-1 0,1 2 0,1 1 0,2 1 0,5 0 0,1 1 0,3-1 0,1 0-96,-1 1 0,0-1 0,7-1 1,1-1 95,5 1 0,1 0 0,4-1 0,2 0 0,7 1 0,2 0 0,3-2 0,1 1 279,-40 3 0,10-3-279,8-1 0,14-1 0,16-3 0,7 3 553,11-3 1,5 3-554,10 1 0,5 0 0,12-11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3:49.4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 7 12287,'-3'-3'0,"2"0"0,-2 3 0,9 0 0,-1 0 0,6 0 0,-3 2 0,3 0 0,1 0 0,2-2 0,2 0 0,1 0 0,2 0 0,-2 0 0,4 0 0,0 0 0,0 0 0,-1 0 0,-1 0 0,0 0 0,0 0 0,1 0 0,-3 2 0,0 0 0,0 1 0,2-3 0,0 0 0,1 0 0,-1 2 0,0 0 0,0 0 0,-2-2 0,1 0 0,-4 0 0,3 0 0,-4 0 0,0 0 0,-4 0 0,-1 1 0,-1 1 0,-3-1 0,0 1 0,-2-2 0,1 0 0,-1 0 0,0 0 0,2 0 0,-2 0 0,3 0 0,-1 0 0,2 0 0,1 0 0,-1 0 0,0 0 0,1 0 0,-4 0 0,3 0 0,-4 0 0,2 0 0,-3 0 0,2 0 0,0 0 0,-2 0 0,2 0 0,-1 0 0,-1 0 0,2 0 0,-3 3 0,0-2 0,0 2 0,-3 0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4:29.3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1000 96 12287,'0'-7'0,"0"1"0,0 0 0,0 1 0,0 1 0,0 0 0,0-3 0,0 1 0,0 2 0,0-1 0,0 4 0,1-2 0,1 3 0,-1 0 0,2 0 0,-3 3 0,0 1 0,0 4 0,0 1 0,0 2 0,0 0 0,0 1 0,0 1 0,0 0 0,0 2 0,0 2 0,0 2 0,0 0 0,0 3 0,0-1 0,0 2 0,0 1 0,0 2 0,0-3 0,0 1 0,0-4 0,0 2 0,0-5 0,0 1 0,0-4 0,0 1 0,0-4 0,0 0 0,0-3 0,0 0 0,0-1 0,0-2 0,0-1 0,0-3 0,0 2 0,0-8 0,3 0 0,-3-7 0,3 5 0,-3-2 0</inkml:trace>
  <inkml:trace contextRef="#ctx0" brushRef="#br0" timeOffset="1">1013 70 12287,'0'-6'0,"0"-1"0,0 4 0,0-3 0,0 3 0,0-4 0,0 4 0,3-3 0,-2 5 0,1-1 0,-4 4 0,-2 2 0,-2 2 0,-3 3 0,-2 2 0,-1-1 0,-1 1 0,0-3 0,0 0 0,1 1 0,1 0 0,0 0 0,3-3 0,0-2 0,3 1 0,0-4 0,4 5 0,-2-6 0,3 3 0,5-8 0,2-1 0,0-4 0,0 1 0,-1 0 0,1 0 0,-1 0 0,0-1 0,1-2 0,-1 4 0,1-2 0,-1 2 0,0 1 0,-2-2 0,2 4 0,-2 1 0,0 0 0,0 0 0,-2 1 0,2 3 0,1-3 0,1 3 0,0-3 0,1 3 0,-1 3 0,1 1 0,-1 2 0,1 0 0,1 1 0,1 2 0,0 1 0,-1 2 0,0 1 0,3 0 0,0 3 0,1 0 0</inkml:trace>
  <inkml:trace contextRef="#ctx0" brushRef="#br0" timeOffset="2">1007 538 12287,'3'0'0,"0"0"0,0 0 0,-2 0 0,1-2 0,-1 1 0,-1-2 0,-3 3 0,-1 2 0,-2 0 0,-3 3 0,1 0 0,-3 0 0,3 2 0,-3-1 0,2 1 0,-2-1 0,0 0 0,2 1 0,0-1 0,2 0 0,1-2 0,-1 2 0,4-3 0,1 4 0,2-3 0,2 0 0,2-1 0,5 1 0,1-2 0,2 2 0,4 0 0,1 0 0,-1 2 0,-1-2 0,1 2 0,-1 0 0,-1 1 0,-4-1 0,0 0 0,-4 1 0,-2-1 0,1 1 0,-4-1 0,1 0 0,-2-1 0,-2-1 0,-1 0 0,-4 3 0,-2-1 0,-2 1 0,-4-1 0,-2 0 0,-1 1 0,-2-1 0,1 1 0,0-1 0,0-2 0,2 1 0,2-1 0,2 2 0,1-1 0,4-1 0,-1-3 0,9 5 0,0-3 0,7 1 0,5 1 0,5-3 0,2 3 0,2-1 0,0 0 0,3 0 0,-4 1 0,-1 1 0,-3 0 0,-3 1 0,-3-1 0,-1-2 0,-3 2 0,-2-2 0,-2 2 0,-4 0 0,-2-2 0,-5 0 0,0 1 0,-4 1 0,-1-2 0,-1 1 0,-1-3 0,-1 2 0,1-2 0,1 3 0,4-4 0,-2 1 0,4 0 0,1 0 0,3-2 0,3 4 0,2-2 0,0-1 0,1 4 0,3-3 0,1 2 0,3-2 0,0 3 0,0-3 0,0 2 0,3-2 0,-3 1 0,0-1 0,0 0 0,-2 2 0,-2-3 0,1 1 0,-4-1 0,2-1 0,-3 3 0,0-2 0,0 2 0,-3-3 0,2 2 0,-1 3 0,1 0 0,1 2 0,0 2 0,0 2 0,-2 1 0,0 1 0,0 0 0,2 2 0,0-1 0,0 4 0,0-3 0,0 2 0,0-1 0,0 1 0,0 1 0,0-3 0,0 2 0,0-2 0,2 0 0,0-2 0,1 0 0,-1-1 0,-1-1 0,1 0 0,-1-3 0,-1 0 0,0-3 0,0-1 0,0-2 0,0 4 0,0-6 0,0 3 0,0-9 0,0 3 0,3-4 0,-3 1 0,6 2 0,-2-2 0</inkml:trace>
  <inkml:trace contextRef="#ctx0" brushRef="#br0" timeOffset="3">872 1404 12287,'-4'0'0,"0"0"0,-1 0 0,-1 0 0,-1 0 0,4 0 0,-3 0 0,6 0 0,-3 0 0,8 0 0,0 0 0,6 0 0,0 3 0,2-1 0,2 0 0,2-2 0,5 0 0,1 0 0,2 0 0,1 0 0,-1 0 0,-2 0 0,-1 0 0,-2 0 0,-5 0 0,-2 0 0,-3 0 0,-3 0 0,-4 0 0,0 3 0,-3 0 0</inkml:trace>
  <inkml:trace contextRef="#ctx0" brushRef="#br0" timeOffset="4">840 1456 12287,'0'-7'0,"0"3"0,0 0 0,0 2 0,0-3 0,0 4 0,0-5 0,0 5 0,0-1 0,0 7 0,0 4 0,0 0 0,0 2 0,0 0 0,0 1 0,0 1 0,0 0 0,0 2 0,0 0 0,0 3 0,0-1 0,0 4 0,0 0 0,0 3 0,0 0 0,0-2 0,0 2 0,0-3 0,0 3 0,2-3 0,0 3 0,0-3 0,-2 3 0,0-2 0,0 2 0,0 0 0,0-2 0,-2-2 0,0-3 0,0 1 0,2-3 0,0 0 0,0-2 0,0-3 0,0-1 0,0-2 0,0-1 0,-3-2 0,3 1 0,-3-4 0,3 2 0,3-3 0,0 0 0,3 0 0,1 0 0,-1 0 0,1 0 0,2 0 0,2 0 0,4 0 0,2-1 0,4-1 0,0 1 0,2-1 0,-1 1 0,1 1 0,-2 0 0,0 0 0,-1 0 0,-3 0 0,0 0 0,-4 0 0,0 3 0,-4-1 0,-3 0 0,-2-2 0,-2 1 0,0 1 0,-1-2 0,-1 3 0,-3-3 0,2 0 0,-2 0 0,3-3 0,0 0 0,0-4 0,0 1 0,0 0 0,0-1 0,0-1 0,0-1 0,0-2 0,0 0 0,0-2 0,0-2 0,0-1 0,0-3 0,0-4 0,0-3 0,0 0 0,0-1 0,0-3 0,0 1 0,-2-4 0,0-1 0,-3 1 0,1-4 0,-1 7 0,0 0 0,0 3 0,0 1 0,2 4 0,-1 3 0,2 2 0,0 5 0,1-1 0,1 3 0,0 0 0,0 4 0,0 2 0,1 2 0,1 2 0,2 0 0,2 0 0,3 2 0,1 2 0</inkml:trace>
  <inkml:trace contextRef="#ctx0" brushRef="#br0" timeOffset="5">1014 2124 12287,'0'-7'0,"0"1"0,0 0 0,0 1 0,0 1 0,0 3 0,0-5 0,0 5 0,0-2 0,0 8 0,0 2 0,0 3 0,0 1 0,0 2 0,0 2 0,0 0 0,0 4 0,0-1 0,0 3 0,0 2 0,0 1 0,0 1 0,0 0 0,0 1 0,0 0 0,0 3 0,0 1 0,-2 2 0,0-4 0,-1-2 0,1-3 0,1-2 0,-1 0 0,1-3 0,1-1 0,0-3 0,0-1 0,1 0 0,1-3 0,-1 0 0,1-2 0,-1-1 0,-1 0 0,0-1 0,0-2 0,0 1 0,0-4 0,0 2 0,0-9 0,0 2 0,0-5 0,3-1 0,0 0 0</inkml:trace>
  <inkml:trace contextRef="#ctx0" brushRef="#br0" timeOffset="6">854 2701 12287,'-3'4'0,"-1"-2"0,1-2 0,0 0 0,3 0 0,1 3 0,1-1 0,2 0 0,5-2 0,1 2 0,5 0 0,3 0 0,3-2 0,2 0 0,5 0 0,-1 0 0,3 0 0,-1 0 0,1 0 0,1-2 0,-3 0 0,0 0 0,-3 2 0,0 0 0,-4 0 0,-3 0 0,-8 0 0,0 0 0,-4 0 0,-2 0 0,-2 0 0,-2 0 0</inkml:trace>
  <inkml:trace contextRef="#ctx0" brushRef="#br0" timeOffset="7">873 2765 12287,'0'-6'0,"0"2"0,0-1 0,0 4 0,0-3 0,0 2 0,0 1 0,0-1 0,0 7 0,1 2 0,1 3 0,-1 3 0,1 0 0,-1 0 0,-1 2 0,0 1 0,0 1 0,0 2 0,2 0 0,-1 0 0,1 1 0,1 0 0,-1 1 0,3 0 0,-3 2 0,0-2 0,-2 3 0,2-4 0,0-1 0,0 0 0,-2-4 0,0-1 0,0-3 0,-2 0 0,0-2 0,0-1 0,2-1 0,0-1 0,0 0 0,0-2 0,-1-1 0,-1 0 0,1-3 0,-2 3 0,3-2 0,0 1 0,0-1 0,0 2 0,3-3 0,-2 0 0,5 0 0,-5 2 0,3 0 0,-2 0 0,3-2 0,-3 0 0,2 0 0,0 2 0,3 0 0,0 0 0,2-2 0,1 0 0,5 0 0,2 0 0,2-2 0,1 1 0,1-1 0,-1-1 0,2 1 0,-3 0 0,1 2 0,-2 0 0,-1 0 0,0 0 0,-2 0 0,-4 0 0,2 0 0,-4 0 0,2 0 0,-3 0 0,0 0 0,-1 0 0,0 0 0,-1 0 0,-2 0 0,-1 0 0,-3 0 0,3 0 0,-3 0 0,3 0 0,-1-1 0,0-1 0,0 1 0,-2-3 0,0 2 0,0 1 0,0-3 0,0 1 0,0-1 0,0 2 0,0-2 0,0 0 0,0-3 0,0-1 0,0-1 0,0-2 0,0 0 0,0-4 0,0-2 0,0-2 0,0-3 0,0-3 0,0-3 0,0-1 0,0 1 0,0-5 0,0 1 0,0-2 0,0 2 0,-2 1 0,0 1 0,-2 4 0,2 5 0,-2 4 0,1 2 0,1 2 0,-1 2 0,2 4 0,-3 3 0,2 3 0,-1-2 0,3 3 0</inkml:trace>
  <inkml:trace contextRef="#ctx0" brushRef="#br0" timeOffset="8">1046 3240 12287,'0'-4'0,"0"1"0,-3 1 0,3 1 0,-3-2 0,3 3 0,0 8 0,0 3 0,0 2 0,0 0 0,0 3 0,0 4 0,0-1 0,0 2 0,0 1 0,0 0 0,0 1 0,0-1 0,1 2 0,1-1 0,-2 3 0,3 2 0,-3-4 0,0 2 0,0-3 0,0 1 0,0-2 0,0-3 0,0 0 0,-3-2 0,2 0 0,-3-2 0,2 0 0,-3-2 0,4-3 0,-1-1 0,1-2 0,1-1 0,0-2 0,0-1 0,0 0 0,0-3 0,1 2 0,1-4 0,-1 1 0,4-3 0,-4 1 0,1-1 0,2 3 0,-4-8 0,3 2 0</inkml:trace>
  <inkml:trace contextRef="#ctx0" brushRef="#br0" timeOffset="9">809 3804 12287,'-4'2'0,"-1"1"0,4-1 0,-2-2 0,8 0 0,2 0 0,5 0 0,1 0 0,6 0 0,1 0 0,4 0 0,2 0 0,-1 0 0,3 0 0,4 0 0,2 0 0,1 0 0,-1 0 0,0-2 0,-2-1 0,1 1 0,-5 2 0,-3 0 0,-4 0 0,-4 0 0,-2 0 0,-4 0 0,-2 0 0</inkml:trace>
  <inkml:trace contextRef="#ctx0" brushRef="#br0" timeOffset="10">835 3804 12287,'3'-3'0,"-1"-1"0,-1 1 0,-2 0 0,-1 3 0,0 0 0,-4 0 0,1 6 0,-4 3 0,-1 2 0,-1 2 0,1 0 0,-3 2 0,2 2 0,-4 2 0,1 0 0,1-2 0,0 1 0,-2-4 0,3 4 0,-1-3 0,4 0 0,-1-3 0,2-1 0,2 0 0,0-1 0,5 0 0,-2 0 0</inkml:trace>
  <inkml:trace contextRef="#ctx0" brushRef="#br0" timeOffset="11">937 3830 12287,'1'-6'0,"1"2"0,-1-2 0,2 6 0,-3-3 0,0 8 0,-3 0 0,-1 6 0,-5 2 0,-2 2 0,-1 3 0,-3-1 0,1 1 0,-1-1 0,-1 1 0,1-4 0,1 1 0,3-2 0,-1 0 0,2 0 0,0-1 0,2-1 0,1 0 0,3-2 0,-2-1 0,3-1 0</inkml:trace>
  <inkml:trace contextRef="#ctx0" brushRef="#br0" timeOffset="12">1091 3836 12287,'4'-2'0,"-1"1"0,-3-2 0,-3 3 0,-1 4 0,-2 2 0,-1 1 0,-2 4 0,-1-1 0,-3 3 0,1 2 0,-1 0 0,0 1 0,0-1 0,0-4 0,0 2 0,3-2 0,-1 2 0,1 0 0,-1 0 0,2-1 0,3-1 0,-1 1 0,1-2 0</inkml:trace>
  <inkml:trace contextRef="#ctx0" brushRef="#br0" timeOffset="13">1252 3830 12287,'0'-4'0,"2"2"0,-1 1 0,1-1 0,-1 1 0,-1-2 0,-1 9 0,-1 2 0,-2 4 0,-5 1 0,-1 2 0,-2 2 0,-4 2 0,-1 0 0,-2 0 0,0-2 0,-1 1 0,-1-1 0,1-1 0,-2 3 0,2-3 0</inkml:trace>
  <inkml:trace contextRef="#ctx0" brushRef="#br0" timeOffset="14">1399 3836 12287,'4'0'0,"1"-2"0,-3-1 0,2-2 0,-2 0 0,2 3 0,-2-3 0,1 2 0,0-1 0,-3 1 0,3 3 0,-8 5 0,-1 2 0,-4 3 0,1 1 0,-1 3 0,1 1 0,-2 3 0,3-1 0,-4 2 0,2 0 0,-2-2 0,-1 0 0,-3 0 0,3 0 0,-3-2 0</inkml:trace>
  <inkml:trace contextRef="#ctx0" brushRef="#br0" timeOffset="15">6 1744 12287,'-3'-3'0,"0"3"0,3-3 0,3 3 0,0 0 0,4 0 0,0 0 0,1 0 0,2 0 0,3 0 0,1 0 0,1 0 0,0 1 0,2 1 0,3-2 0,-1 3 0,1-2 0,3 1 0,-1-1 0,1 1 0,-1 1 0,1-1 0,-1 0 0,1-2 0,-2 1 0,0 1 0,-1-1 0,-1 1 0,0-1 0,-2-1 0,1 0 0,-3 0 0,2 0 0,-2 0 0,2 0 0,-2 0 0,1 0 0,-1 0 0,-2 0 0,2 0 0,1 0 0,-1 0 0,0 0 0,-3 0 0,-1 0 0,0 0 0,-3 0 0,3 0 0,-3 0 0,0 0 0,0 0 0,-2 0 0,0 0 0,-1 0 0,-1 0 0,0 0 0,3 0 0,-3 0 0,0 0 0,1 0 0,1 0 0,0 0 0,1 0 0,0-1 0,1-1 0,0 1 0,0-1 0,0 1 0,1 1 0,-4 0 0,1 0 0,-1 0 0,1 0 0,-1 0 0,-1 0 0,-3 0 0,2 0 0,0 3 0,1 1 0</inkml:trace>
  <inkml:trace contextRef="#ctx0" brushRef="#br0" timeOffset="16">219 3027 12287,'-3'-3'0,"2"0"0,-2 3 0,9 0 0,-1 0 0,6 0 0,-3 2 0,3 0 0,1 0 0,2-2 0,2 0 0,1 0 0,2 0 0,-2 0 0,4 0 0,0 0 0,0 0 0,-1 0 0,-1 0 0,0 0 0,0 0 0,1 0 0,-3 2 0,0 0 0,0 1 0,2-3 0,0 0 0,1 0 0,-1 2 0,0 0 0,0 0 0,-2-2 0,1 0 0,-4 0 0,3 0 0,-4 0 0,0 0 0,-4 0 0,-1 1 0,-1 1 0,-3-1 0,0 1 0,-2-2 0,1 0 0,-1 0 0,0 0 0,2 0 0,-2 0 0,3 0 0,-1 0 0,2 0 0,1 0 0,-1 0 0,0 0 0,1 0 0,-4 0 0,3 0 0,-4 0 0,2 0 0,-3 0 0,2 0 0,0 0 0,-2 0 0,2 0 0,-1 0 0,-1 0 0,2 0 0,-3 3 0,0-2 0,0 2 0,-3 0 0,0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4:54.0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110 7 12287,'-10'0'0,"3"0"0,-4 0 0,3-2 0,-1 0 0,0-1 0,1 3 0,-2 0 0,2 0 0,1 0 0,-2 0 0,4 0 0,1 0 0,2 0 0,0 0 0,7 0 0,0 0 0,6 0 0,3 0 0,3 0 0,3 0 0,3 0 0,1 0 0,6 0 0,2 0 0,4 0 0,-1 0 0,6 0 0,-4 1 0,4 1 0,0-1 0,0 1 0,0 0 0,-3 0 0,2-2 0,-2 2 0,4 0 0,-6 0 0,3-1 0,-2 1 0,-2-1 0,-1-1 0,-2 0 0,-2 0 0,-4 0 0,-2 0 0,-6 0 0,1 0 0,-4 0 0,-2 0 0,-1 0 0,-5 0 0,3 0 0,-7 0 0,0 0 0,-3 0 0,4 2 0,2 0 0,3 0 0,4-2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4:58.2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 7 12287,'-3'0'0,"0"0"0,3 0 0,5 0 0,0 0 0,3 0 0,2 0 0,-2 0 0,6 0 0,1 0 0,7 0 0,3 0 0,5 0 0,4 0 0,1 0 0,4 0 0,2-2 0,-1 0 0,3-1 0,-2 3 0,1 0 0,-1 0 0,0 0 0,-3 0 0,-2 0 0,1 0 0,-5 0 0,1 0 0,-2 0 0,-3 0 0,-1 0 0,-4 0 0,1 0 0,-5 0 0,0 0 0,-6 0 0,1 0 0,-6 0 0,-2 0 0,0 3 0,-6-2 0,3 2 0,-4-3 0,-1 0 0,2 0 0,-3 0 0,3 3 0,0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5:11.7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1000 96 12287,'0'-7'0,"0"1"0,0 0 0,0 1 0,0 1 0,0 0 0,0-3 0,0 1 0,0 2 0,0-1 0,0 4 0,1-2 0,1 3 0,-1 0 0,2 0 0,-3 3 0,0 1 0,0 4 0,0 1 0,0 2 0,0 0 0,0 1 0,0 1 0,0 0 0,0 2 0,0 2 0,0 2 0,0 0 0,0 3 0,0-1 0,0 2 0,0 1 0,0 2 0,0-3 0,0 1 0,0-4 0,0 2 0,0-5 0,0 1 0,0-4 0,0 1 0,0-4 0,0 0 0,0-3 0,0 0 0,0-1 0,0-2 0,0-1 0,0-3 0,0 2 0,0-8 0,3 0 0,-3-7 0,3 5 0,-3-2 0</inkml:trace>
  <inkml:trace contextRef="#ctx0" brushRef="#br0" timeOffset="1">1013 70 12287,'0'-6'0,"0"-1"0,0 4 0,0-3 0,0 3 0,0-4 0,0 4 0,3-3 0,-2 5 0,1-1 0,-4 4 0,-2 2 0,-2 2 0,-3 3 0,-2 2 0,-1-1 0,-1 1 0,0-3 0,0 0 0,1 1 0,1 0 0,0 0 0,3-3 0,0-2 0,3 1 0,0-4 0,4 5 0,-2-6 0,3 3 0,5-8 0,2-1 0,0-4 0,0 1 0,-1 0 0,1 0 0,-1 0 0,0-1 0,1-2 0,-1 4 0,1-2 0,-1 2 0,0 1 0,-2-2 0,2 4 0,-2 1 0,0 0 0,0 0 0,-2 1 0,2 3 0,1-3 0,1 3 0,0-3 0,1 3 0,-1 3 0,1 1 0,-1 2 0,1 0 0,1 1 0,1 2 0,0 1 0,-1 2 0,0 1 0,3 0 0,0 3 0,1 0 0</inkml:trace>
  <inkml:trace contextRef="#ctx0" brushRef="#br0" timeOffset="2">1007 538 12287,'3'0'0,"0"0"0,0 0 0,-2 0 0,1-2 0,-1 1 0,-1-2 0,-3 3 0,-1 2 0,-2 0 0,-3 3 0,1 0 0,-3 0 0,3 2 0,-3-1 0,2 1 0,-2-1 0,0 0 0,2 1 0,0-1 0,2 0 0,1-2 0,-1 2 0,4-3 0,1 4 0,2-3 0,2 0 0,2-1 0,5 1 0,1-2 0,2 2 0,4 0 0,1 0 0,-1 2 0,-1-2 0,1 2 0,-1 0 0,-1 1 0,-4-1 0,0 0 0,-4 1 0,-2-1 0,1 1 0,-4-1 0,1 0 0,-2-1 0,-2-1 0,-1 0 0,-4 3 0,-2-1 0,-2 1 0,-4-1 0,-2 0 0,-1 1 0,-2-1 0,1 1 0,0-1 0,0-2 0,2 1 0,2-1 0,2 2 0,1-1 0,4-1 0,-1-3 0,9 5 0,0-3 0,7 1 0,5 1 0,5-3 0,2 3 0,2-1 0,0 0 0,3 0 0,-4 1 0,-1 1 0,-3 0 0,-3 1 0,-3-1 0,-1-2 0,-3 2 0,-2-2 0,-2 2 0,-4 0 0,-2-2 0,-5 0 0,0 1 0,-4 1 0,-1-2 0,-1 1 0,-1-3 0,-1 2 0,1-2 0,1 3 0,4-4 0,-2 1 0,4 0 0,1 0 0,3-2 0,3 4 0,2-2 0,0-1 0,1 4 0,3-3 0,1 2 0,3-2 0,0 3 0,0-3 0,0 2 0,3-2 0,-3 1 0,0-1 0,0 0 0,-2 2 0,-2-3 0,1 1 0,-4-1 0,2-1 0,-3 3 0,0-2 0,0 2 0,-3-3 0,2 2 0,-1 3 0,1 0 0,1 2 0,0 2 0,0 2 0,-2 1 0,0 1 0,0 0 0,2 2 0,0-1 0,0 4 0,0-3 0,0 2 0,0-1 0,0 1 0,0 1 0,0-3 0,0 2 0,0-2 0,2 0 0,0-2 0,1 0 0,-1-1 0,-1-1 0,1 0 0,-1-3 0,-1 0 0,0-3 0,0-1 0,0-2 0,0 4 0,0-6 0,0 3 0,0-9 0,0 3 0,3-4 0,-3 1 0,6 2 0,-2-2 0</inkml:trace>
  <inkml:trace contextRef="#ctx0" brushRef="#br0" timeOffset="3">872 1404 12287,'-4'0'0,"0"0"0,-1 0 0,-1 0 0,-1 0 0,4 0 0,-3 0 0,6 0 0,-3 0 0,8 0 0,0 0 0,6 0 0,0 3 0,2-1 0,2 0 0,2-2 0,5 0 0,1 0 0,2 0 0,1 0 0,-1 0 0,-2 0 0,-1 0 0,-2 0 0,-5 0 0,-2 0 0,-3 0 0,-3 0 0,-4 0 0,0 3 0,-3 0 0</inkml:trace>
  <inkml:trace contextRef="#ctx0" brushRef="#br0" timeOffset="4">840 1456 12287,'0'-7'0,"0"3"0,0 0 0,0 2 0,0-3 0,0 4 0,0-5 0,0 5 0,0-1 0,0 7 0,0 4 0,0 0 0,0 2 0,0 0 0,0 1 0,0 1 0,0 0 0,0 2 0,0 0 0,0 3 0,0-1 0,0 4 0,0 0 0,0 3 0,0 0 0,0-2 0,0 2 0,0-3 0,0 3 0,2-3 0,0 3 0,0-3 0,-2 3 0,0-2 0,0 2 0,0 0 0,0-2 0,-2-2 0,0-3 0,0 1 0,2-3 0,0 0 0,0-2 0,0-3 0,0-1 0,0-2 0,0-1 0,-3-2 0,3 1 0,-3-4 0,3 2 0,3-3 0,0 0 0,3 0 0,1 0 0,-1 0 0,1 0 0,2 0 0,2 0 0,4 0 0,2-1 0,4-1 0,0 1 0,2-1 0,-1 1 0,1 1 0,-2 0 0,0 0 0,-1 0 0,-3 0 0,0 0 0,-4 0 0,0 3 0,-4-1 0,-3 0 0,-2-2 0,-2 1 0,0 1 0,-1-2 0,-1 3 0,-3-3 0,2 0 0,-2 0 0,3-3 0,0 0 0,0-4 0,0 1 0,0 0 0,0-1 0,0-1 0,0-1 0,0-2 0,0 0 0,0-2 0,0-2 0,0-1 0,0-3 0,0-4 0,0-3 0,0 0 0,0-1 0,0-3 0,0 1 0,-2-4 0,0-1 0,-3 1 0,1-4 0,-1 7 0,0 0 0,0 3 0,0 1 0,2 4 0,-1 3 0,2 2 0,0 5 0,1-1 0,1 3 0,0 0 0,0 4 0,0 2 0,1 2 0,1 2 0,2 0 0,2 0 0,3 2 0,1 2 0</inkml:trace>
  <inkml:trace contextRef="#ctx0" brushRef="#br0" timeOffset="5">1014 2124 12287,'0'-7'0,"0"1"0,0 0 0,0 1 0,0 1 0,0 3 0,0-5 0,0 5 0,0-2 0,0 8 0,0 2 0,0 3 0,0 1 0,0 2 0,0 2 0,0 0 0,0 4 0,0-1 0,0 3 0,0 2 0,0 1 0,0 1 0,0 0 0,0 1 0,0 0 0,0 3 0,0 1 0,-2 2 0,0-4 0,-1-2 0,1-3 0,1-2 0,-1 0 0,1-3 0,1-1 0,0-3 0,0-1 0,1 0 0,1-3 0,-1 0 0,1-2 0,-1-1 0,-1 0 0,0-1 0,0-2 0,0 1 0,0-4 0,0 2 0,0-9 0,0 2 0,0-5 0,3-1 0,0 0 0</inkml:trace>
  <inkml:trace contextRef="#ctx0" brushRef="#br0" timeOffset="6">854 2701 12287,'-3'4'0,"-1"-2"0,1-2 0,0 0 0,3 0 0,1 3 0,1-1 0,2 0 0,5-2 0,1 2 0,5 0 0,3 0 0,3-2 0,2 0 0,5 0 0,-1 0 0,3 0 0,-1 0 0,1 0 0,1-2 0,-3 0 0,0 0 0,-3 2 0,0 0 0,-4 0 0,-3 0 0,-8 0 0,0 0 0,-4 0 0,-2 0 0,-2 0 0,-2 0 0</inkml:trace>
  <inkml:trace contextRef="#ctx0" brushRef="#br0" timeOffset="7">873 2765 12287,'0'-6'0,"0"2"0,0-1 0,0 4 0,0-3 0,0 2 0,0 1 0,0-1 0,0 7 0,1 2 0,1 3 0,-1 3 0,1 0 0,-1 0 0,-1 2 0,0 1 0,0 1 0,0 2 0,2 0 0,-1 0 0,1 1 0,1 0 0,-1 1 0,3 0 0,-3 2 0,0-2 0,-2 3 0,2-4 0,0-1 0,0 0 0,-2-4 0,0-1 0,0-3 0,-2 0 0,0-2 0,0-1 0,2-1 0,0-1 0,0 0 0,0-2 0,-1-1 0,-1 0 0,1-3 0,-2 3 0,3-2 0,0 1 0,0-1 0,0 2 0,3-3 0,-2 0 0,5 0 0,-5 2 0,3 0 0,-2 0 0,3-2 0,-3 0 0,2 0 0,0 2 0,3 0 0,0 0 0,2-2 0,1 0 0,5 0 0,2 0 0,2-2 0,1 1 0,1-1 0,-1-1 0,2 1 0,-3 0 0,1 2 0,-2 0 0,-1 0 0,0 0 0,-2 0 0,-4 0 0,2 0 0,-4 0 0,2 0 0,-3 0 0,0 0 0,-1 0 0,0 0 0,-1 0 0,-2 0 0,-1 0 0,-3 0 0,3 0 0,-3 0 0,3 0 0,-1-1 0,0-1 0,0 1 0,-2-3 0,0 2 0,0 1 0,0-3 0,0 1 0,0-1 0,0 2 0,0-2 0,0 0 0,0-3 0,0-1 0,0-1 0,0-2 0,0 0 0,0-4 0,0-2 0,0-2 0,0-3 0,0-3 0,0-3 0,0-1 0,0 1 0,0-5 0,0 1 0,0-2 0,0 2 0,-2 1 0,0 1 0,-2 4 0,2 5 0,-2 4 0,1 2 0,1 2 0,-1 2 0,2 4 0,-3 3 0,2 3 0,-1-2 0,3 3 0</inkml:trace>
  <inkml:trace contextRef="#ctx0" brushRef="#br0" timeOffset="8">1046 3240 12287,'0'-4'0,"0"1"0,-3 1 0,3 1 0,-3-2 0,3 3 0,0 8 0,0 3 0,0 2 0,0 0 0,0 3 0,0 4 0,0-1 0,0 2 0,0 1 0,0 0 0,0 1 0,0-1 0,1 2 0,1-1 0,-2 3 0,3 2 0,-3-4 0,0 2 0,0-3 0,0 1 0,0-2 0,0-3 0,0 0 0,-3-2 0,2 0 0,-3-2 0,2 0 0,-3-2 0,4-3 0,-1-1 0,1-2 0,1-1 0,0-2 0,0-1 0,0 0 0,0-3 0,1 2 0,1-4 0,-1 1 0,4-3 0,-4 1 0,1-1 0,2 3 0,-4-8 0,3 2 0</inkml:trace>
  <inkml:trace contextRef="#ctx0" brushRef="#br0" timeOffset="9">809 3804 12287,'-4'2'0,"-1"1"0,4-1 0,-2-2 0,8 0 0,2 0 0,5 0 0,1 0 0,6 0 0,1 0 0,4 0 0,2 0 0,-1 0 0,3 0 0,4 0 0,2 0 0,1 0 0,-1 0 0,0-2 0,-2-1 0,1 1 0,-5 2 0,-3 0 0,-4 0 0,-4 0 0,-2 0 0,-4 0 0,-2 0 0</inkml:trace>
  <inkml:trace contextRef="#ctx0" brushRef="#br0" timeOffset="10">835 3804 12287,'3'-3'0,"-1"-1"0,-1 1 0,-2 0 0,-1 3 0,0 0 0,-4 0 0,1 6 0,-4 3 0,-1 2 0,-1 2 0,1 0 0,-3 2 0,2 2 0,-4 2 0,1 0 0,1-2 0,0 1 0,-2-4 0,3 4 0,-1-3 0,4 0 0,-1-3 0,2-1 0,2 0 0,0-1 0,5 0 0,-2 0 0</inkml:trace>
  <inkml:trace contextRef="#ctx0" brushRef="#br0" timeOffset="11">937 3830 12287,'1'-6'0,"1"2"0,-1-2 0,2 6 0,-3-3 0,0 8 0,-3 0 0,-1 6 0,-5 2 0,-2 2 0,-1 3 0,-3-1 0,1 1 0,-1-1 0,-1 1 0,1-4 0,1 1 0,3-2 0,-1 0 0,2 0 0,0-1 0,2-1 0,1 0 0,3-2 0,-2-1 0,3-1 0</inkml:trace>
  <inkml:trace contextRef="#ctx0" brushRef="#br0" timeOffset="12">1091 3836 12287,'4'-2'0,"-1"1"0,-3-2 0,-3 3 0,-1 4 0,-2 2 0,-1 1 0,-2 4 0,-1-1 0,-3 3 0,1 2 0,-1 0 0,0 1 0,0-1 0,0-4 0,0 2 0,3-2 0,-1 2 0,1 0 0,-1 0 0,2-1 0,3-1 0,-1 1 0,1-2 0</inkml:trace>
  <inkml:trace contextRef="#ctx0" brushRef="#br0" timeOffset="13">1252 3830 12287,'0'-4'0,"2"2"0,-1 1 0,1-1 0,-1 1 0,-1-2 0,-1 9 0,-1 2 0,-2 4 0,-5 1 0,-1 2 0,-2 2 0,-4 2 0,-1 0 0,-2 0 0,0-2 0,-1 1 0,-1-1 0,1-1 0,-2 3 0,2-3 0</inkml:trace>
  <inkml:trace contextRef="#ctx0" brushRef="#br0" timeOffset="14">1399 3836 12287,'4'0'0,"1"-2"0,-3-1 0,2-2 0,-2 0 0,2 3 0,-2-3 0,1 2 0,0-1 0,-3 1 0,3 3 0,-8 5 0,-1 2 0,-4 3 0,1 1 0,-1 3 0,1 1 0,-2 3 0,3-1 0,-4 2 0,2 0 0,-2-2 0,-1 0 0,-3 0 0,3 0 0,-3-2 0</inkml:trace>
  <inkml:trace contextRef="#ctx0" brushRef="#br0" timeOffset="15">6 1744 12287,'-3'-3'0,"0"3"0,3-3 0,3 3 0,0 0 0,4 0 0,0 0 0,1 0 0,2 0 0,3 0 0,1 0 0,1 0 0,0 1 0,2 1 0,3-2 0,-1 3 0,1-2 0,3 1 0,-1-1 0,1 1 0,-1 1 0,1-1 0,-1 0 0,1-2 0,-2 1 0,0 1 0,-1-1 0,-1 1 0,0-1 0,-2-1 0,1 0 0,-3 0 0,2 0 0,-2 0 0,2 0 0,-2 0 0,1 0 0,-1 0 0,-2 0 0,2 0 0,1 0 0,-1 0 0,0 0 0,-3 0 0,-1 0 0,0 0 0,-3 0 0,3 0 0,-3 0 0,0 0 0,0 0 0,-2 0 0,0 0 0,-1 0 0,-1 0 0,0 0 0,3 0 0,-3 0 0,0 0 0,1 0 0,1 0 0,0 0 0,1 0 0,0-1 0,1-1 0,0 1 0,0-1 0,0 1 0,1 1 0,-4 0 0,1 0 0,-1 0 0,1 0 0,-1 0 0,-1 0 0,-3 0 0,2 0 0,0 3 0,1 1 0</inkml:trace>
  <inkml:trace contextRef="#ctx0" brushRef="#br0" timeOffset="16">219 3027 12287,'-3'-3'0,"2"0"0,-2 3 0,9 0 0,-1 0 0,6 0 0,-3 2 0,3 0 0,1 0 0,2-2 0,2 0 0,1 0 0,2 0 0,-2 0 0,4 0 0,0 0 0,0 0 0,-1 0 0,-1 0 0,0 0 0,0 0 0,1 0 0,-3 2 0,0 0 0,0 1 0,2-3 0,0 0 0,1 0 0,-1 2 0,0 0 0,0 0 0,-2-2 0,1 0 0,-4 0 0,3 0 0,-4 0 0,0 0 0,-4 0 0,-1 1 0,-1 1 0,-3-1 0,0 1 0,-2-2 0,1 0 0,-1 0 0,0 0 0,2 0 0,-2 0 0,3 0 0,-1 0 0,2 0 0,1 0 0,-1 0 0,0 0 0,1 0 0,-4 0 0,3 0 0,-4 0 0,2 0 0,-3 0 0,2 0 0,0 0 0,-2 0 0,2 0 0,-1 0 0,-1 0 0,2 0 0,-3 3 0,0-2 0,0 2 0,-3 0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5:30.6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28 734 12287,'0'-9'0,"-1"3"0,-2 0 0,2 4 0,-3-2 0,4 0 0,0 3 0,0-3 0,0 5 0,0 2 0,0-1 0,0 4 0,0 3 0,0 3 0,0 3 0,0-3 0,0 4 0,0 0 0,0 1 0,0 1 0,0 3 0,0 0 0,0 3 0,0-3 0,0 4 0,0 0 0,0 1 0,0 1 0,0 1 0,0 2 0,0 0 0,0 3 0,0-3 0,0 3 0,0-3 0,0 4 0,0-2 0,0 1 0,0 2 0,0-2 0,0 4 0,0 2 0,3-2 0,0 2 0,0 1 0,-3-4 0,0 2 0,0-5 0,0 2 0,0 2 0,0-4 0,0 0 0,0-3 0,0 3 0,0-4 0,0-2 0,0 0 0,0-3 0,0-2 0,0-1 0,-1-1 0,-2-2 0,2 0 0,-2 0 0,2-1 0,1-2 0,-3 1 0,0-4 0,0 3 0,3-3 0,0 0 0,0-2 0,0-1 0,0 0 0,0 0 0,0-4 0,0 0 0,0-2 0,0-2 0,0 3 0,0 0 0,0-2 0,0 4 0,0-4 0,0 6 0,0-7 0,-1 6 0,-2-4 0,2 1 0,-2-1 0,2-2 0,1 3 0,0-4 0,0 4 0,0-3 0,0 3 0,0-4 0,4 0 0,2 0 0,2 0 0,1 0 0,3 0 0,0 0 0,4 0 0,-1 0 0,0-1 0,0-2 0,-1 2 0,1-2 0,2 2 0,-2 1 0,2 0 0,1 0 0,4 0 0,3 0 0,-2 0 0,1 0 0,1 0 0,5 0 0,-2-1 0,3-2 0,-2 2 0,1-2 0,-2 1 0,2-1 0,-2 2 0,0-2 0,-1 2 0,0 1 0,-1-1 0,-2-2 0,2 2 0,-1-2 0,-2 2 0,1 1 0,-1-3 0,1 0 0,2-3 0,-1 3 0,-1-1 0,3 1 0,-5 2 0,5-2 0,-3 1 0,0-1 0,3 2 0,-3-2 0,-1 2 0,1 1 0,-4 0 0,1 0 0,1-3 0,0 0 0,2 0 0,-3 3 0,4-3 0,-1 0 0,0-1 0,3 1 0,-1 1 0,4-4 0,-1 4 0,1-2 0,-4 2 0,5-1 0,-8 2 0,4-2 0,-6 2 0,0 1 0,-2-3 0,-1 0 0,0 0 0,1 3 0,-2 0 0,-2 0 0,5-1 0,-2-2 0,2 2 0,-2-2 0,3 2 0,1 1 0,-1 0 0,-3 0 0,0 0 0,0 0 0,-1 0 0,-2 0 0,-2 0 0,-4 0 0,0 0 0,0 0 0,1 0 0,-1 0 0,-3 0 0,0 0 0,-4 0 0,3 0 0,-2 0 0,-2 0 0,7 0 0,-3 0 0,4 0 0,-4 0 0,0 0 0,-2 0 0,-2 0 0,3-1 0,-4-2 0,0-2 0,0-4 0,0 0 0,1 0 0,2 0 0,-2 0 0,2 0 0,1-4 0,-1-2 0,3 1 0,-3-1 0,3-4 0,-3-2 0,3-4 0,-3 1 0,0-5 0,-3-1 0,0-5 0,0 2 0,0-3 0,0-3 0,-3 1 0,0-5 0,-1 0 0,1-5 0,2-1 0,-2-5 0,1 3 0,-1-4 0,2-2 0,-2 3 0,2-6 0,1 3 0,0 3 0,0 2 0,0 5 0,0-1 0,0 1 0,0 2 0,0 3 0,0 0 0,1 1 0,2 2 0,-2 0 0,2 6 0,-2-2 0,-1 2 0,0-1 0,0 4 0,0-3 0,0 2 0,0 2 0,0 5 0,0-2 0,0 2 0,0 2 0,0 1 0,0 2 0,0 4 0,0-1 0,0 4 0,3-3 0,0 3 0,0 0 0,-3 3 0,0 0 0,0 0 0,1 0 0,2 0 0,-2 0 0,4-1 0,-2 1 0,-2 0 0,2 0 0,1 0 0,-1 0 0,0 0 0,-3 0 0,4 0 0,-3 0 0,2 0 0,2 0 0,-4 0 0,3 3 0,-4 0 0,0 4 0,0-3 0,0 2 0,0 2 0,0-3 0,1 4 0,3 0 0,-3 0 0,3 0 0,-4 0 0,4 0 0,1 0 0,4 0 0,0 0 0,0 0 0,0 0 0,4 4 0,-3-3 0,4 3 0,-3-4 0,1 0 0,4 3 0,-2 0 0,0-1 0,4-1 0,-4-1 0,7 3 0,0 0 0,1 0 0,-1-3 0,1 3 0,2 0 0,2 0 0,-4-3 0,1 0 0,-3 4 0,2-3 0,-4 2 0,0 1 0,1-1 0,0 1 0,2-1 0,-2-2 0,3 7 0,-3-6 0,2 4 0,-2-3 0,3 3 0,1-4 0,1 1 0,1 1 0,-1-1 0,2 0 0,-2-3 0,2 3 0,-2 0 0,2 0 0,-3 1 0,1-3 0,0 2 0,-4 1 0,2-1 0,0 1 0,-1-1 0,3-2 0,-3 2 0,4-2 0,-1-1 0,0 1 0,0 3 0,-3-3 0,3 2 0,-3-2 0,3-1 0,-4 0 0,2 0 0,-3 0 0,-1 0 0,-3 0 0,0 0 0,-1 0 0,1 0 0,2 3 0,-2 0 0,2 0 0,-2-3 0,2 0 0,-2 0 0,-1 3 0,1 0 0,-1 0 0,1-3 0,2 0 0,-2 0 0,1 0 0,0 0 0,0 0 0,-4 0 0,3 1 0,-3 2 0,1-2 0,-1 2 0,-2-2 0,2-1 0,-1 0 0,1 0 0,-2 0 0,2 0 0,0 0 0,0 0 0,-2 0 0,2 0 0,-2 0 0,-1 0 0,0 0 0,0 0 0,1 0 0,2 0 0,-2 0 0,2 0 0,-1 0 0,1 0 0,-2 0 0,3 0 0,-2 0 0,1 0 0,-2 0 0,2 0 0,-5 0 0,-1 0 0,0 0 0,3 0 0,-3 0 0,0 0 0,-3 0 0,3 0 0,0 0 0,3 0 0,-3 0 0,0 0 0,-3 0 0,3 0 0,-3 0 0,3 0 0,-3 0 0,3 0 0,1 0 0,2 0 0,0 0 0,0 0 0,-4 0 0,-1 0 0,-4 0 0,4 0 0,-2 0 0,4 0 0,0 0 0,3 0 0,-3 0 0,0 0 0,-3 0 0,3 0 0,-4 0 0,2 0 0,0 0 0,-3 0 0,3 0 0,-4 0 0,0 4 0,0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5:35.6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82 3361 12287,'0'5'0,"-4"-1"0,3-4 0,-3 0 0,4 0 0,0-4 0,0 3 0,0-7 0,0 2 0,0 1 0,0-1 0,1 0 0,2-4 0,-2 0 0,2-2 0,-2 1 0,-1-4 0,0 3 0,0-3 0,0 1 0,0-1 0,0-2 0,0 2 0,-1 1 0,-2-2 0,2 1 0,-2-3 0,-1 0 0,1 0 0,-3-1 0,3-2 0,-1 2 0,1-3 0,2 0 0,-2 1 0,2-4 0,1 1 0,-3-2 0,0-1 0,0 2 0,3 1 0,0 0 0,0-3 0,-3 0 0,0 0 0,0 2 0,3 1 0,-3 1 0,0-1 0,-1-1 0,1 4 0,1-3 0,-4 2 0,4 0 0,-1 1 0,2 2 0,1-2 0,0-1 0,0 1 0,0-1 0,0 0 0,0 2 0,0-4 0,1 0 0,2-3 0,-1 3 0,4-1 0,-4 1 0,1-3 0,-1 4 0,1 2 0,-2-1 0,2 1 0,-2-1 0,-1 4 0,0 0 0,0 0 0,0 0 0,0 0 0,0 0 0,0 0 0,0 0 0,0-1 0,0-2 0,0 0 0,1-3 0,2 3 0,-1-3 0,4 3 0,-4 0 0,1 2 0,1 4 0,-1 0 0,1 0 0,-1-3 0,-2 3 0,2 0 0,-2 3 0,-1-3 0,1 1 0,2-2 0,-2-1 0,2 2 0,-2-1 0,-1 1 0,3-2 0,0 2 0,1-1 0,-1 1 0,-2-2 0,2 1 0,1 3 0,-1 1 0,0 2 0,-3 1 0,0-3 0,0 0 0,0 3 0,0 3 0,0 0 0,0-3 0,0 0 0,0 0 0,0 0 0,0 0 0,0 3 0,0 0 0,0 4 0,0-7 0,0 8 0,1-3 0,2 4 0,-2 0 0,3 0 0,-4 0 0,5 0 0,1 0 0,-1-3 0,1 0 0,0 0 0,3 3 0,0-3 0,0 0 0,0 0 0,0 3 0,0 0 0,0 0 0,0 0 0,0 0 0,0 0 0,0 0 0,3 0 0,0 0 0,1 0 0,-4 0 0,1-1 0,2-2 0,-2 2 0,2-2 0,-1 2 0,1 1 0,-2 0 0,2 0 0,-2 0 0,-1 0 0,0 0 0,0 0 0,0 0 0,0 0 0,1 0 0,-1 0 0,0 0 0,0 0 0,-3 0 0,0 0 0,0-1 0,3-2 0,0 2 0,0-2 0,0 2 0,0 1 0,0 0 0,0 0 0,3 0 0,0 0 0,0 0 0,-3 0 0,1 0 0,-1 0 0,3 0 0,0 0 0,1 0 0,-1 0 0,-1 0 0,4 0 0,-3 0 0,3 0 0,-3 0 0,3 0 0,-4 0 0,2 0 0,0 0 0,-1 0 0,0 0 0,-3 0 0,0 1 0,0 2 0,3-2 0,0 2 0,0-2 0,-3-1 0,1 0 0,2 0 0,-1 0 0,5 0 0,-4 0 0,3 0 0,0 0 0,3 0 0,0 0 0,0 0 0,-3 0 0,0 0 0,0 0 0,4 0 0,-4 0 0,0 0 0,-3 0 0,3 0 0,-3 3 0,3 0 0,-3 0 0,3-3 0,-3 0 0,3 0 0,-4 0 0,2 0 0,0 0 0,-1 0 0,1 0 0,-1 0 0,-1 3 0,4 0 0,-4 0 0,1-3 0,1 0 0,-1 0 0,3 0 0,-2 0 0,3 0 0,-1 0 0,1 0 0,-1 0 0,2 0 0,-2 0 0,2 0 0,1 0 0,-1 0 0,-1 0 0,1 0 0,-2 0 0,2 0 0,1 0 0,0 0 0,0 0 0,0 0 0,0 0 0,0 0 0,1 0 0,-3 0 0,2 0 0,-2 0 0,5 0 0,-5 1 0,-1 2 0,1-2 0,5 2 0,-1-2 0,1-1 0,-2 0 0,-1 0 0,0 0 0,0 0 0,0 0 0,0 0 0,1 0 0,-1 0 0,0 0 0,0 0 0,1 0 0,2 0 0,-2 0 0,2 0 0,-2 0 0,0 0 0,-1 3 0,0 0 0,3 1 0,0-4 0,1 0 0,-1 0 0,-2 0 0,3 0 0,-3 0 0,-1 0 0,-1 0 0,-2 0 0,2 0 0,-2 0 0,-2 0 0,-1 0 0,-2 0 0,0 0 0,0 0 0,2 0 0,-2 0 0,2 0 0,-2 3 0,-1 0 0,0 0 0,0-3 0,-3 0 0,0 0 0,-4 0 0,2 0 0,-4 0 0,0-4 0,0 2 0,0-5 0,0 4 0,0-3 0,0 3 0,0-3 0,0 3 0,0-3 0,0 3 0,0-3 0,-3 3 0,0-3 0,0 0 0,3-3 0,-1 0 0,-2 0 0,2 0 0,-2 0 0,2 0 0,1 0 0,0 0 0,0 0 0,-1-1 0,-2-2 0,2 0 0,-2-3 0,2 3 0,1-3 0,0 3 0,0-3 0,0 3 0,0-3 0,0 3 0,0-3 0,0 3 0,0-3 0,0 3 0,0 0 0,0-1 0,0 1 0,0 0 0,0 3 0,-3 0 0,0 0 0,0-3 0,3 0 0,-1-1 0,-2 1 0,2 2 0,-2-2 0,2-2 0,1 2 0,0-1 0,0 1 0,0 2 0,0-2 0,0-1 0,0 1 0,0-1 0,0 1 0,0-1 0,0-2 0,-3-2 0,0 5 0,-1-4 0,1 1 0,2 1 0,-2-1 0,-1 1 0,1-1 0,-1-2 0,1 2 0,2 1 0,-2-2 0,-1 2 0,1-1 0,0-1 0,3 4 0,0-1 0,0 1 0,-3 2 0,0-2 0,0-1 0,3 1 0,0 0 0,0 3 0,-1-2 0,-2-1 0,1 1 0,-1-4 0,2 4 0,1-1 0,-1 1 0,-2-1 0,2 2 0,-2-2 0,2 2 0,1 1 0,0 0 0,0 0 0,0 0 0,0-1 0,0 1 0,0 0 0,0 0 0,0 0 0,0 0 0,0 0 0,0 3 0,0 0 0,-1 1 0,-2-1 0,2-2 0,-3 6 0,4-4 0,0 4 0,0-3 0,0 2 0,0 2 0,0-7 0,0 7 0,0-3 0,0 4 0,4 0 0,1 0 0,4 0 0,1 0 0,-1 0 0,0 0 0,0 0 0,0 0 0,1 0 0,2 0 0,2 3 0,4 0 0,-2 1 0,2-1 0,-2-1 0,6 4 0,-2-4 0,1 1 0,-2 1 0,2-1 0,-1 1 0,1-1 0,-2-2 0,3 2 0,1 1 0,1-1 0,-1 1 0,1-1 0,-3-1 0,3 4 0,-3-4 0,0 1 0,-2-1 0,-1 1 0,0-2 0,0 2 0,0 1 0,0-1 0,-3 0 0,1-3 0,-1 3 0,3 0 0,1 0 0,2-3 0,-1 3 0,4 0 0,-3 0 0,4-3 0,-4 3 0,3 0 0,-3 1 0,3-1 0,-5-2 0,-1 3 0,0-2 0,-2 1 0,1-2 0,1 2 0,-1-1 0,-2 1 0,5-2 0,-2 2 0,2-1 0,-2 1 0,0-2 0,-3 2 0,2-2 0,-2-1 0,3 1 0,3 2 0,-3-2 0,0 2 0,0-2 0,-2-1 0,1 0 0,1 0 0,-3 0 0,0 0 0,-1 0 0,1 0 0,2 0 0,-2 0 0,1 0 0,0 0 0,0 3 0,-4 0 0,3 0 0,-3-3 0,1 0 0,-1 0 0,-2 0 0,2 0 0,-1 0 0,1 0 0,-2 0 0,2 0 0,-1 0 0,-2 0 0,3 0 0,0 0 0,0 0 0,-3 0 0,0 0 0,0 0 0,0 0 0,0 0 0,0 0 0,0 0 0,0 0 0,0 0 0,0 0 0,0 0 0,0 0 0,1 0 0,-1 0 0,0-1 0,0-2 0,0 2 0,0-2 0,0 2 0,0 1 0,0 0 0,0 0 0,0 0 0,0 0 0,0 0 0,0 0 0,0 0 0,0 0 0,0 0 0,1 0 0,-4 0 0,0 0 0,0 0 0,2 1 0,-2 2 0,-2-2 0,0 3 0,-2-4 0,4 0 0,-4 0 0,6 0 0,-3 0 0,4 0 0,-3 0 0,0 0 0,-1 1 0,1 2 0,2-2 0,-3 3 0,0-4 0,-1 0 0,-4 4 0,-4 1 0,-1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1:28.6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0 12287,'-11'0'0,"0"0"0,3 0 0,1 0 0,5 0 0,-3 0 0,5 0 0,5 0 0,1 0 0,5 0 0,1 0 0,3 0 0,1 0 0,2 0 0,6 0 0,-6 0 0,5 0 0,-4 0 0,2 0 0,1 0 0,-4 0 0,0 0 0,0 0 0,0 0 0,3 0 0,-3 0 0,-1 0 0,1 0 0,-2 0 0,3 0 0,0 0 0,-3 0 0,5 0 0,-3 0 0,-1 0 0,2 0 0,-6 0 0,2 0 0,-3 0 0,-1 0 0,0 0 0,0 0 0,-3 0 0,-1 0 0,-5 0 0,8 0 0,-9 0 0,4 0 0,-5 0 0,5 0 0,-2 0 0,4 0 0,-4 0 0,6 0 0,-1 0 0,2 0 0,1 0 0,0 0 0,0 0 0,0 0 0,-1 2 0,-3 1 0,3-1 0,-9 2 0,9-4 0,-9 5 0,4-3 0,-5 2 0,0-4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5:43.1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 12287,'0'-5'0,"0"1"0,0 4 0,4 0 0,1 4 0,4-3 0,0 2 0,1-2 0,2-1 0,-1 0 0,4 0 0,0 0 0,3 0 0,1 0 0,2 0 0,0 0 0,3 0 0,-1 0 0,1 0 0,1 0 0,-4 0 0,4 3 0,0 0 0,-2 1 0,1-1 0,0-2 0,3 2 0,0-1 0,1 2 0,2-3 0,0 2 0,1-2 0,-1-1 0,0 1 0,3 2 0,-3-2 0,3 2 0,-4-2 0,1-1 0,2 0 0,-2 0 0,0 3 0,-3 0 0,-3 0 0,1-3 0,-1 3 0,3 0 0,-1 0 0,-2-3 0,2 0 0,-2 0 0,3 0 0,0 0 0,-3 0 0,0 0 0,0 0 0,3 0 0,0 0 0,-3 0 0,2 0 0,-2 0 0,-1 0 0,1 0 0,-4 0 0,2 0 0,0 0 0,-1 0 0,-3 0 0,-3 0 0,-4 0 0,1 0 0,-2 0 0,-1 0 0,0 0 0,0 0 0,1 0 0,-1 0 0,0 0 0,0 0 0,0 0 0,0 0 0,-3 0 0,0 0 0,0 0 0,-1 0 0,0 0 0,-2 0 0,-2 0 0,3 0 0,-4 0 0,0 4 0,0 1 0,0 4 0,0-3 0,0 0 0,0 0 0,0 3 0,0 0 0,0 0 0,0 0 0,-1 0 0,-2 0 0,2 1 0,-2 2 0,2-2 0,1 3 0,-1-2 0,-2 1 0,2-2 0,-2 2 0,2-2 0,1-1 0,0 0 0,0 0 0,0 0 0,0 0 0,0 0 0,0 0 0,0 0 0,0 0 0,0-3 0,0 0 0,0 1 0,0-1 0,0 0 0,0-4 0,0 2 0,0-4 0,0-4 0,0-1 0</inkml:trace>
  <inkml:trace contextRef="#ctx0" brushRef="#br0" timeOffset="1466">1640 344 12287,'-5'0'0,"1"0"0,4-4 0,-4 3 0,3-3 0,-3 3 0,4-2 0,0 2 0,4-3 0,1 4 0,4 0 0,-3 0 0,0 0 0,0 0 0,3 0 0,0 1 0,0 2 0,0-2 0,1 6 0,2-4 0,-2 4 0,2 0 0,1-2 0,0 1 0,3 0 0,-1 3 0,-1 0 0,1 0 0,-3-2 0,3 2 0,-5-2 0,-1 5 0,-1-2 0,-5-1 0,3 1 0,-3 2 0,1 1 0,-1 2 0,-2 2 0,2-5 0,-1 1 0,1-1 0,-2-2 0,2 2 0,-2 1 0,-1-1 0,0 0 0,0-3 0,-3 1 0,0 2 0,-4-2 0,1 2 0,0-1 0,-3-2 0,2 0 0,-5 0 0,2-1 0,1-2 0,0 2 0,0-2 0,-3-1 0,0 1 0,-1-1 0,1 1 0,1 1 0,-5-4 0,2 3 0,-1-3 0,1 3 0,2-3 0,2 3 0,-2-3 0,2 0 0,1-3 0,0 0 0,3 0 0,0 0 0,4 0 0,-2 0 0,4 0 0,0 4 0,0-3 0,0 4 0,0-2 0,0-1 0,0 4 0,0-3 0,0 3 0,0 1 0,0 2 0,0 0 0,0-3 0,0 0 0,0-3 0,0 3 0,0 0 0,0 3 0,0 0 0,0-3 0,0 0 0,0 0 0,0 3 0,0 0 0,0 0 0,0 0 0,0 0 0,0 0 0,0 0 0,0-3 0,0 1 0,0-4 0,0 3 0,0 0 0,0 3 0,0 0 0,0 0 0,0 0 0,0-3 0,0 0 0,0 0 0,0 3 0,0 0 0,0 0 0,0 0 0,0 0 0,0 0 0,0 0 0,0 0 0,0 0 0,0 0 0,0 1 0,0-1 0,0 0 0,0 0 0,0 0 0,0 0 0,0-3 0,0 0 0,0 0 0,0 3 0,0 0 0,0 0 0,0 0 0,0 0 0,0 0 0,0 0 0,0-3 0,0 0 0,0 0 0,0 4 0,0-1 0,0 0 0,0 0 0,0 0 0,0 0 0,0 0 0,0-3 0,0 0 0,0 0 0,0 3 0,0 0 0,0 0 0,0 0 0,0-3 0,0 0 0,0-4 0,0 6 0,0-3 0,0 1 0,0 0 0,0-4 0,0 2 0,0 1 0,0-4 0,0 3 0,0-4 0,-4-4 0,-1-2 0</inkml:trace>
  <inkml:trace contextRef="#ctx0" brushRef="#br0" timeOffset="2297">1576 1413 12287,'4'-5'0,"1"1"0,4 4 0,-2 0 0,-1 0 0,0 0 0,3 0 0,-3 1 0,0 2 0,0 1 0,3 2 0,0 2 0,0-2 0,1-1 0,2 1 0,-2 0 0,2 3 0,2 0 0,1 1 0,-1-1 0,2 0 0,-5 0 0,1 0 0,-2 0 0,-1 0 0,0 0 0,-1 0 0,-2 0 0,1 0 0,-4 0 0,1 0 0,-1 0 0,-2-3 0,2 0 0,-2 0 0,-1 3 0,0 0 0,0 1 0,0-1 0,0 0 0,0 0 0,0 0 0,0 0 0,0 0 0,0 0 0,0 0 0,-1 0 0,-2 0 0,2 0 0,-2 0 0,2 0 0,-3-4 0,3 6 0,-2-2 0,-1 3 0,1-3 0,-4 0 0,3 0 0,-2 0 0,-1 0 0,4 0 0,-4 0 0,1 0 0,1-3 0,-1 0 0,0 0 0,-3 3 0,-1 0 0,2-3 0,2 0 0,-2-4 0,2 1 0,1-1 0,-1 1 0,3-2 0,-3 2 0,3-2 0,-3-1 0,0 4 0,-3-3 0,3 3 0,0-4 0,4 0 0,-3 0 0,2 0 0,2 0 0,-3 0 0,4 0 0,-4 0 0,3 0 0,-3 0 0,3 0 0,-2 0 0,2 0 0,-3 0 0,0 0 0,3 0 0,-3 0 0,4 0 0,-4 0 0,3 0 0,-3 0 0</inkml:trace>
  <inkml:trace contextRef="#ctx0" brushRef="#br0" timeOffset="5087">1676 1966 12287,'0'-9'0,"0"-1"0,0 4 0,0 0 0,-3 3 0,0-3 0,0 4 0,3-2 0,0 4 0,-4 0 0,3 0 0,-3 0 0,4 1 0,0 2 0,3-1 0,0 4 0,0 0 0,-3 3 0,1 2 0,2 1 0,-2-2 0,2 2 0,-1 2 0,1 1 0,-2 2 0,2 1 0,-2 0 0,-1 0 0,0 0 0,0 1 0,3 0 0,0 2 0,1-2 0,-1 2 0,-2 1 0,2-1 0,2 1 0,-4 0 0,6-2 0,-4 4 0,3-3 0,-3 3 0,3-3 0,-3 3 0,3-3 0,-3 0 0,0 1 0,-3-1 0,0 0 0,0-3 0,0 1 0,0 3 0,0-3 0,0 2 0,0 1 0,0-1 0,0 0 0,0-3 0,0 0 0,0 1 0,0-1 0,0 0 0,0 0 0,0 0 0,0 0 0,0 0 0,0 0 0,0 0 0,0 0 0,0-3 0,0 2 0,0-2 0,0-1 0,0 1 0,0 0 0,0 3 0,0 0 0,0 0 0,0 1 0,0-1 0,0-1 0,0-2 0,0 2 0,0-2 0,0-1 0,0 1 0,0-3 0,0 3 0,0-4 0,0 2 0,0 0 0,0-1 0,-1 0 0,-2-3 0,2 0 0,-2 0 0,2 0 0,1 0 0,0 0 0,0 0 0,0 0 0,0-3 0,0 0 0,0-3 0,0 3 0,0-4 0,0 6 0,0-3 0,-4 0 0,3 0 0,-3-1 0,4 1 0,0 0 0,0-1 0,-3-3 0,0 2 0,0-2 0,3 3 0,0-4 0,0 4 0,0-3 0,0 3 0,0-4 0,4 0 0,1 0 0,4 0 0,3 0 0,1 0 0,3 3 0,-1 0 0,2 0 0,1-3 0,0 0 0,0 0 0,1 0 0,2 0 0,-1 1 0,1 2 0,-1-2 0,1 2 0,-2-2 0,2-1 0,-2 0 0,-1 0 0,1 0 0,-1 0 0,0 1 0,0 2 0,3-2 0,0 2 0,3-2 0,-3-1 0,4 0 0,-4 0 0,3 1 0,-3 2 0,3-2 0,-3 2 0,0-2 0,-3-1 0,1 0 0,-1 0 0,0 0 0,0 0 0,-3 0 0,0 0 0,0 3 0,3 0 0,0 0 0,1-3 0,2 0 0,0 0 0,0 0 0,-3 0 0,0 0 0,0 0 0,0 1 0,1 2 0,0-2 0,2 2 0,-2-2 0,2-1 0,-1 0 0,1 0 0,-2 1 0,3 2 0,-2-2 0,1 2 0,-1-1 0,4 1 0,-3-2 0,3 2 0,-4-1 0,2 1 0,0-2 0,-1 2 0,1-1 0,-1 1 0,-1-2 0,4 2 0,-2 1 0,2-1 0,-3 1 0,3-1 0,-3-2 0,3 2 0,-3 1 0,4-1 0,-5 3 0,1-2 0,1-1 0,-1-3 0,0 3 0,-3 0 0,0 1 0,1-1 0,-2-2 0,-2 2 0,2-2 0,-2-1 0,2 1 0,1 2 0,-1-2 0,-2 2 0,1-2 0,-3-1 0,3 0 0,-1 0 0,-1 3 0,1 0 0,-3 0 0,3-3 0,-3 0 0,3 0 0,-3 0 0,3 0 0,-3 0 0,0 0 0,1 0 0,-1 0 0,4 0 0,-1 0 0,-1 0 0,1 0 0,0 0 0,3 0 0,0 0 0,1 0 0,-1 0 0,0 0 0,0 0 0,0 0 0,0 0 0,0 0 0,0 0 0,0 0 0,4 0 0,-1 0 0,0 0 0,-3 0 0,0 0 0,0 0 0,0 3 0,0 0 0,1 0 0,-1-3 0,0 0 0,0 0 0,-2 0 0,2 0 0,-5 0 0,5 0 0,-3 0 0,0 0 0,3 0 0,-3 0 0,-1 0 0,1 0 0,-3 0 0,3 0 0,0 0 0,3 0 0,-3 0 0,0 0 0,0 3 0,0 0 0,2 0 0,-2-3 0,-1 0 0,1 0 0,-1 0 0,1 0 0,1 0 0,-4 0 0,4 0 0,0 0 0,-3 0 0,-1 0 0,1 0 0,-1 0 0,0 3 0,-3 0 0,0 0 0,0-3 0,0 0 0,0 0 0,0 0 0,0 0 0,0 0 0,0 0 0,0 0 0,1 0 0,-1 0 0,-3 0 0,0 0 0,-4 0 0,6 0 0,-7 0 0,3 0 0,0 0 0,-3 0 0,3 0 0,-4 0 0,4 0 0,-3 0 0,3 0 0,0 0 0,-3 0 0,3 0 0,-4 0 0,4 0 0,-3 0 0,3 0 0,0 0 0,-3 0 0,3 0 0,-4 0 0,0 4 0,0 1 0,0 4 0,0 0 0,0-3 0,0 0 0,0 0 0,0 3 0,0 0 0,0-3 0,0 0 0,0 0 0,0 3 0,0-2 0,0-1 0,0 0 0,0 3 0,0 0 0,0 0 0,0-3 0,0 0 0,0 0 0,-4 3 0,3-3 0,-2 0 0,2-4 0,1 2 0,0-4 0,0 4 0,0-3 0,0 3 0,0 0 0,0-3 0,0 3 0,0-3 0,0 2 0,0-2 0,0 3 0,0-4 0,-4 0 0,-1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5:54.0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18 562 12287,'-5'0'0,"0"0"0,2 0 0,2 0 0,-3 0 0,4 0 0,4 0 0,-3 0 0,3 0 0,-4 0 0,4 0 0,-3 0 0,3 0 0,0 0 0,-2 0 0,4 0 0,-3 0 0,3 0 0,-4 0 0,6 0 0,-1 0 0,-2 0 0,1 0 0,-3 0 0,3 0 0,0 0 0,3 0 0,1 0 0,2 0 0,-1 0 0,4 0 0,-3 0 0,3 0 0,0 0 0,3 0 0,-1 0 0,1 0 0,-2 0 0,5 0 0,-2 0 0,-1 0 0,3 0 0,0 0 0,1 0 0,0 0 0,1 0 0,4 0 0,1 0 0,2 0 0,-2 0 0,3 0 0,0 1 0,-1 2 0,1-2 0,-1 2 0,-1-2 0,1-1 0,-2 0 0,-1 0 0,-2 0 0,2 0 0,-1 0 0,4 0 0,-2 0 0,-1 0 0,0-1 0,0-2 0,1 2 0,-1-2 0,3 2 0,0 1 0,1-3 0,0 0 0,-2 0 0,4 3 0,-4 0 0,1 0 0,3-2 0,0-1 0,-1 2 0,1-2 0,-3 2 0,4 1 0,-2-3 0,1 0 0,2 0 0,-2 3 0,3 0 0,0 0 0,-1-3 0,-2 0 0,1 0 0,-3 3 0,2 0 0,-3 0 0,0 0 0,-3 0 0,4 0 0,-1 0 0,0 0 0,-3 0 0,3 0 0,1 0 0,2 0 0,-3 0 0,0 0 0,-3 0 0,0 0 0,1 0 0,-1 0 0,0 0 0,2 0 0,-2 0 0,6 0 0,-6 0 0,2 0 0,-2 0 0,2 0 0,-2 0 0,6 0 0,-6 0 0,3 0 0,0 0 0,-2 0 0,3 0 0,0 0 0,-1 0 0,3 0 0,-3 0 0,0 0 0,-2 0 0,-2 0 0,-2 0 0,2 0 0,-2 0 0,-1 0 0,2 0 0,-1 1 0,3 2 0,0-2 0,0 2 0,-1-2 0,-1-1 0,3 0 0,-4 0 0,4 0 0,-4 0 0,-1 0 0,1 0 0,-2 0 0,2 0 0,-4 0 0,1 0 0,-3 0 0,-3 0 0,2 0 0,-2 0 0,3 0 0,0 0 0,0 0 0,0 0 0,0 0 0,0 0 0,0 0 0,0 0 0,2 0 0,-1 0 0,4 0 0,-5 0 0,2 0 0,-2 0 0,3 0 0,0 0 0,0 0 0,-2 0 0,-1 0 0,0 0 0,-3 0 0,0 0 0,0 0 0,3 0 0,-3 0 0,0 0 0,-1 0 0,2 0 0,0 0 0,-4 0 0,3 0 0,-3 0 0,4 0 0,-1 0 0,-1 3 0,1 0 0,0 0 0,3-3 0,2 0 0,1 0 0,-2 0 0,2 0 0,-2 1 0,-1 2 0,-1-2 0,-2 2 0,3-1 0,-3-2 0,-1 0 0,1 0 0,-4 3 0,1 0 0,1 0 0,-1-3 0,0 0 0,-3 0 0,3 0 0,0 0 0,0 0 0,-2 0 0,-1 0 0,0 0 0,0 0 0,0 0 0,4 0 0,-3 0 0,2 0 0,-2 0 0,-4 0 0,0 0 0,-4 0 0,3 0 0,-2 0 0,-1 0 0,4 0 0,-3 0 0,3 0 0,0 0 0,3 0 0,0 0 0,0 0 0,1 0 0,-1 0 0,-3 0 0,0 0 0,0 4 0,-1-3 0,-1 3 0,-4-4 0,0 0 0,4 0 0,1 0 0,5 0 0,2 0 0,-2 0 0,2 0 0,-2 1 0,-1 2 0,0-2 0,0 3 0,-4-4 0,-1 0 0,-4 0 0,0 4 0,0-2 0,0 4 0,0-3 0,0 3 0,0-3 0,0 3 0,0-3 0,0 3 0,-4 0 0,3 3 0,-2 0 0,-1-3 0,1 0 0,0 0 0,3 3 0,-1 0 0,-2 0 0,2-2 0,-2 2 0,-1-4 0,1 8 0,-3-5 0,3 4 0,-3-2 0,3-1 0,-3 0 0,3 0 0,-1 0 0,1 0 0,2 0 0,-2 0 0,-1 0 0,1 0 0,0-3 0,3 0 0,0 0 0,0 3 0,0 0 0,0 1 0,-3-1 0,0 0 0,0 0 0,3 0 0,0 0 0,0 0 0,-3 0 0,0 0 0,0-3 0,3 0 0,0 0 0,0 3 0,0 0 0,0 0 0,-1-1 0,-2-2 0,2 2 0,-2-2 0,2 2 0,1 2 0,0-1 0,0 0 0,0 0 0,0 0 0,0 0 0,0 0 0,0 0 0,-3 0 0,0 0 0,0 0 0,3 0 0,0 0 0,0-3 0,0 0 0,0 0 0,0 3 0,0-3 0,0 0 0,0-3 0,0 4 0,0-4 0,0 3 0,0 0 0,0 3 0,0 0 0,0 0 0,0 0 0,0-4 0,0 3 0,0-3 0,0 1 0,0 0 0,0-4 0,0 6 0,0-7 0,0 7 0,0-7 0,0 3 0,0-4 0,0 4 0,-4-3 0,3 4 0,-2-2 0,2-2 0,1 4 0,0-2 0,0-2 0,0 3 0,0-4 0,0 4 0,0-3 0,0 3 0,0-4 0,4 0 0,-3 0 0,7 0 0,-6 0 0,4 0 0,-4 0 0,3 0 0,-2 0 0,-2 0 0,3 0 0,-4 0 0,4 0 0,-3 0 0,3 0 0,0 0 0,-3 0 0,3-4 0,-4 3 0,0-3 0,4 4 0,-3 0 0,4 0 0,-2 0 0,-2 0 0,7 0 0,-6 0 0,4 0 0,-4 0 0,6 0 0,-6 0 0,4 0 0,-4 0 0,6 0 0,-6 0 0,4 0 0,-3 0 0,3 0 0,-3 0 0,3 0 0,-3 0 0,4 0 0,-5 0 0,6 0 0,-7 0 0,7 0 0,-7 0 0,7 0 0,-3 0 0,4 0 0,0 0 0,0 0 0,0 0 0,-3 0 0,0 0 0,-3 0 0,3 0 0,-3 0 0,3 0 0,-4 0 0,2 0 0,-4 0 0,4 0 0,1 0 0,4 0 0,-3 0 0,0 0 0,-4 0 0,6 0 0,-7 0 0,3 0 0,-5 0 0,-2 0 0,-2 0 0,-4 0 0</inkml:trace>
  <inkml:trace contextRef="#ctx0" brushRef="#br0" timeOffset="666">5045 1322 12287,'0'-9'0,"-1"4"0,-2 2 0,2-2 0,-4 4 0,2-2 0,1 2 0,-4 1 0,2 0 0,-2 0 0,3 0 0,-3 0 0,3 0 0,-3 0 0,3 0 0,-3 0 0,3 0 0,-3 0 0,4 0 0,-3 1 0,2 2 0,2-1 0,-2 4 0,-1-3 0,1 3 0,0 0 0,3 3 0,0-3 0,0 0 0,0-3 0,0 3 0,0 1 0,0-2 0,4 3 0,1-7 0,4 2 0,0-2 0,4-1 0,-3-1 0,2-2 0,-2 1 0,-4-4 0,1 3 0,-4-3 0,0-1 0,-3-2 0,0 3 0,0 0 0,-4 4 0,-2-1 0,1 2 0,-1 1 0,-5 0 0,-3 0 0</inkml:trace>
  <inkml:trace contextRef="#ctx0" brushRef="#br0" timeOffset="1951">4773 18 12287,'5'0'0,"-1"0"0,-4 0 0,4 0 0,-3 0 0,3-4 0,-4 3 0,0-3 0,0 3 0,0-2 0,0 2 0,-1-3 0,-2 4 0,1 0 0,-4 0 0,3 0 0,-3 0 0,3 1 0,-3 2 0,3-1 0,-3 4 0,3-3 0,-3 3 0,4 0 0,-1 3 0,-1-3 0,1 0 0,0 0 0,3 3 0,0 1 0,0-5 0,0 3 0,0-7 0,4 3 0,2-4 0,2 0 0,1 0 0,0-1 0,0-2 0,-3 1 0,0-4 0,-3 1 0,3-2 0,-4-1 0,3 3 0,-2-4 0,-2 3 0,2 0 0,-2 0 0,-2-3 0,-2 0 0,1 4 0,-4 2 0,4 2 0,-6 1 0,3 0 0,-1 0 0,0 0 0,4 0 0,-5 1 0,4 2 0,-1 1 0,1 2 0,2 2 0,-2-2 0,2-1 0,1 1 0,0 0 0,0 3 0,1-1 0,2-2 0,-1-1 0,4-5 0,0 0 0,3 0 0,0 0 0,-3-1 0,0-3 0,-4 3 0,6-7 0,-7 6 0,2-4 0,-2 4 0,-1-2 0,-4 4 0,-2 0 0,-2 0 0,-1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6:15.0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82 12287,'-5'0'0,"1"-4"0,4 3 0,0-4 0,0 2 0,0 2 0,0-7 0,3 6 0,0-4 0,0 4 0,1-6 0,-2 6 0,4-4 0,-4 4 0,2-3 0,-4 2 0,0 2 0,0-3 0,0 4 0,-4 0 0,-1 0 0,-4 0 0,0 0 0,1 4 0,2 2 0,-1-1 0,4 1 0,-3 0 0,3 3 0,0 0 0,3 0 0,0 0 0,0 0 0,0 0 0,4-1 0,2-2 0,-1 2 0,1-2 0,0-2 0,3 0 0,0-4 0,0 0 0,0 0 0,0-1 0,-3-2 0,1-2 0,-4-4 0,3 0 0,-3 0 0,0-3 0,-3 0 0,3 0 0,0 3 0,0 0 0,-3 0 0,0 0 0,0 0 0,0 4 0,-4-3 0,-1 7 0,-4-3 0,0 4 0,0 1 0,-1 2 0,1-1 0,0 4 0,3-1 0,0 1 0,3 2 0,-3-2 0,4 2 0,-1 1 0,2 0 0,1 0 0,0 0 0,1 0 0,2 0 0,-1-3 0,4 0 0,0-4 0,3 2 0,0-4 0,0 0 0,1 0 0,-4-1 0,0-2 0,-1-2 0,1-4 0,-1 3 0,-2 0 0,-2 0 0,2-3 0,-2 0 0,-1 0 0,-3 0 0,0 0 0,-4 3 0,1 0 0,-2 4 0,-1-1 0,-5 2 0,4 2 0,-2 2 0,2 2 0,1 4 0</inkml:trace>
  <inkml:trace contextRef="#ctx0" brushRef="#br0" timeOffset="1628">100 46 12287,'-5'4'0,"-3"-3"0,6 3 0,-4-4 0,4 0 0,-6 0 0,7 0 0,-4-4 0,5 3 0,0-3 0,0 4 0,5 0 0,1 0 0,2 0 0,1 0 0,3 0 0,0 0 0,4 0 0,-1 0 0,2 0 0,1 0 0,0 0 0,0 0 0,4 0 0,-1 0 0,4 0 0,-1 0 0,2 0 0,1 0 0,-1 0 0,1 0 0,-1 3 0,7 0 0,-3 0 0,3-3 0,1 0 0,2 0 0,0 0 0,0 0 0,1 1 0,-1 2 0,0-2 0,0 2 0,0-2 0,1-1 0,0 1 0,2 2 0,-4-2 0,5 2 0,-4-2 0,6-1 0,-4 0 0,2 0 0,-2 0 0,1 0 0,2 0 0,5 0 0,-2 0 0,-2 0 0,-1 0 0,-1 0 0,-1 0 0,0 0 0,0 0 0,-5 0 0,1 3 0,1 0 0,-3 0 0,0-3 0,-2 1 0,2 2 0,-3-2 0,3 2 0,-3-2 0,4-1 0,-5 0 0,1 0 0,1 0 0,-1 0 0,1 0 0,-4 0 0,0 0 0,0 0 0,0 0 0,0 0 0,1 0 0,-1 0 0,-1 0 0,-2 0 0,5 0 0,-2 0 0,3 0 0,-3 0 0,0 0 0,0 0 0,3 0 0,1 0 0,2 0 0,-3 0 0,1 0 0,-1 0 0,-1 0 0,5 0 0,-5 0 0,1 0 0,-2 0 0,-1 0 0,1 1 0,-1 2 0,0-2 0,0 2 0,-3-1 0,0 1 0,-2-2 0,2 2 0,-3-2 0,3-1 0,-4 0 0,1 0 0,-1 0 0,1 0 0,-1 0 0,1 0 0,-2 0 0,-1 0 0,-1 0 0,-2 0 0,1 0 0,-4 0 0,3 0 0,-3 0 0,2 0 0,-2 0 0,-2 0 0,2 0 0,-2 0 0,-1 0 0,-3 0 0,0 0 0,0 0 0,0 0 0,0 0 0,-4 0 0,2 0 0,-4 0 0,0 4 0,0-2 0,0 4 0,3 0 0,0 3 0,0 0 0,-3 0 0,3 1 0,0-1 0,1 0 0,-1 0 0,-2 0 0,2 0 0,-1 0 0,1 0 0,-2 0 0,2 0 0,-2 0 0,-1 0 0,0 0 0,0 0 0,0-3 0,0 0 0,0 0 0,0 3 0,0-3 0,0 1 0,0-5 0,0 2 0,0-4 0,-4 0 0,-1 0 0</inkml:trace>
  <inkml:trace contextRef="#ctx0" brushRef="#br0" timeOffset="2347">3586 327 12287,'5'0'0,"0"-1"0,-5-2 0,4 2 0,-3-4 0,2 1 0,-2 3 0,-1-3 0,0 0 0,0 3 0,0-3 0,-1 4 0,-2 0 0,-2 0 0,-5 0 0,1 0 0,3 0 0,0 0 0,3 3 0,-3 0 0,4 4 0,-5-1 0,4 3 0,0-3 0,3 0 0,0 0 0,0 3 0,0-3 0,0 0 0,1-1 0,2 1 0,-1 1 0,4-4 0,-3 0 0,3-3 0,0 3 0,3 0 0,0 0 0,1-3 0,-4-3 0,0 0 0,0-3 0,3 3 0,-1-4 0,-2 1 0,1-2 0,-4-1 0,1 1 0,-1 2 0,-2-2 0,2 2 0,-2-2 0,-1-2 0,0 4 0,0 0 0,0 4 0,-4-5 0,-2 4 0,-3 0 0,-3 3 0,2 0 0,-2 0 0,2 1 0,0 2 0,1-1 0,0 4 0,0-3 0,0 3 0,4-3 0,2 3 0,-1 1 0,1 2 0,0-3 0,3 0 0,0 0 0,0 3 0,1-3 0,2 0 0,2 0 0,7 2 0,0-2 0,0-1 0,-3-2 0,2-2 0,1 2 0,-2-2 0,2-1 0,-5-4 0,-1-2 0,-4 1 0,1-1 0,1 0 0,-1-3 0,0 0 0,-3 0 0,-4 0 0,-1 0 0,-4 0 0,3 2 0,0 1 0,0 4 0,-3-2 0,0 4 0,0-4 0,-1-1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6:19.7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1821 12287,'5'0'0,"4"0"0,-7 1 0,4 2 0,-4-2 0,2 3 0,-4-4 0,1 0 0,2 0 0,-2 0 0,3 0 0,-4 0 0,1-4 0,2-2 0,-2-2 0,2-2 0,-2-2 0,-1 0 0,3-1 0,0 1 0,0 1 0,-3-4 0,0 0 0,0-3 0,3-4 0,0-2 0,0-1 0,-3-2 0,3 2 0,0-5 0,0 2 0,-3 1 0,0-2 0,0-1 0,0 1 0,0-4 0,0 3 0,0-4 0,0 4 0,0-3 0,0 3 0,0-3 0,0 3 0,0 0 0,0 2 0,0 1 0,0-3 0,0-1 0,0 0 0,0 1 0,0 1 0,0-4 0,0 1 0,0-2 0,3 4 0,0 6 0,1-1 0,-1 4 0,-2-3 0,2 2 0,1 1 0,-1 3 0,1-1 0,-1-2 0,-2 2 0,2-2 0,1 1 0,-1-2 0,0 2 0,-3-4 0,0 4 0,0-1 0,3 2 0,0 1 0,0 1 0,-3 1 0,0 0 0,0 4 0,0 0 0,0 3 0,1 1 0,2 2 0,-2-2 0,2 2 0,-2-2 0,-1-1 0,0 0 0,0 0 0,0 3 0,0 0 0,0 3 0,0-3 0,0 3 0,0-3 0,0 3 0,0-4 0,0 4 0,0-3 0,0 3 0,0-3 0,0 3 0,0-3 0,0 0 0,0-3 0,0 0 0,0 0 0,0 0 0,0 0 0,0 0 0,0 0 0,0 4 0,0-3 0,0 6 0,0-4 0,0 4 0,-1-5 0,-2 4 0,2-4 0,-3 2 0,1-1 0,0 0 0,0 2 0,3-2 0,-4 4 0,0-3 0,-2 2 0,-2 2 0,7-3 0,-3 4 0,4 0 0,4 0 0,2 0 0,6 0 0,3 0 0,5 1 0,1 2 0,5-2 0,-2 2 0,-1-2 0,1-1 0,0 1 0,3 2 0,1-2 0,-1 2 0,0 1 0,0 0 0,3 0 0,0-1 0,5-2 0,-2 2 0,1 1 0,-1-1 0,-2 0 0,-3-3 0,2 3 0,0 0 0,3 0 0,-3-3 0,2 3 0,-2 0 0,-1 0 0,4-3 0,-4 1 0,2 2 0,-3-2 0,-1 2 0,-3-2 0,0-1 0,-3 1 0,4 2 0,-5-2 0,1 2 0,1-2 0,-1-1 0,0 0 0,-3 0 0,3 3 0,1 0 0,-1 0 0,-3-3 0,0 0 0,0 0 0,0 0 0,0 0 0,0 0 0,0 0 0,1 0 0,-1 0 0,-3 0 0,0 0 0,-3 0 0,3 0 0,-4 0 0,1 0 0,2 0 0,1 0 0,1 0 0,0 0 0,1 0 0,-2 0 0,-1 0 0,1 0 0,-4 0 0,1 0 0,2 0 0,-4 0 0,2 0 0,-6 0 0,-2 0 0,-4 0 0,4 0 0,1 0 0,0 0 0,-1 0 0,-4 0 0,-4 0 0,-1 0 0,-4 0 0,0 0 0,-4 0 0,-1 0 0</inkml:trace>
  <inkml:trace contextRef="#ctx0" brushRef="#br0" timeOffset="799">1712 27 12287,'0'-9'0,"0"4"0,0 1 0,0 0 0,-4 3 0,-1-3 0,-4 4 0,0 0 0,3 3 0,0 0 0,0 4 0,-3-1 0,1 2 0,2 1 0,-1 1 0,4-1 0,0 0 0,3 0 0,-3 3 0,0 0 0,0 0 0,3-3 0,0 3 0,0 0 0,1 0 0,2-3 0,-2 0 0,2 0 0,2-3 0,1 0 0,-1-3 0,1 4 0,0-5 0,3 1 0,3-2 0,0-1 0,1-1 0,-1-2 0,-2-3 0,2-3 0,1 0 0,-1 0 0,-1 0 0,-4 0 0,0 0 0,-4 0 0,1-1 0,-1-2 0,-2 2 0,2-2 0,-3 3 0,-3 3 0,-2-1 0,-4 4 0,-1-3 0,1 3 0,0-3 0,0 3 0,3 0 0,0 3 0,0 0 0,-3 0 0,3 0 0,0 0 0,3 1 0,-3 2 0,4 2 0,-3 4 0,2 0 0,2 0 0,-2 0 0,2 1 0,1 2 0,3-2 0,0 2 0,4-5 0,-1-1 0,2 0 0,1 3 0,0-4 0,0-2 0,0 2 0,0-4 0,0 2 0,-3-3 0,1-3 0,-5-2 0,1-4 0,-2 0 0,-1 0 0,0-1 0,0-2 0,-1 2 0,-2-2 0,1-1 0,-5 1 0,1 0 0,-3 3 0,0 0 0,0 0 0,0 3 0,3 2 0,0 4 0,0 1 0,-3 2 0,3 3 0,0 7 0,0-3 0,-3 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6:25.2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28 109 12287,'-4'5'0,"-2"-2"0,2-6 0,-1 2 0,2-2 0,2-2 0,-3 4 0,4-4 0,0 2 0,0 2 0,0-7 0,4 6 0,2-4 0,2 3 0,1-3 0,3 1 0,0-1 0,4-1 0,-1 4 0,6 0 0,0 3 0,-3 0 0,-3 0 0,-1 0 0,1 0 0,-2 4 0,-4 2 0,-1 5 0,-2 1 0,-1 4 0,-2-1 0,-2 6 0,2 0 0,-6 3 0,-3-3 0,-2 1 0,-1-1 0,-1-3 0,-2 0 0,2-3 0,-2-6 0,5 0 0,1 0 0,0 0 0,-2-3 0,2 0 0,2-4 0,4 2 0,0-4 0,0-4 0,0-2 0,1-2 0,2-1 0,3-1 0,6-2 0,-1 1 0,4-5 0,0 1 0,3-3 0,0 0 0,0 0 0,1 0 0,-1 0 0,0-3 0,0 0 0,0 2 0,0 4 0,-1 1 0,-2-1 0,-2 2 0,-4 4 0,-4 0 0,4 0 0,-8 3 0,2 0 0,-3 4 0,-3-1 0,-2 2 0,-5 1 0,0 1 0,-2 2 0,2 2 0,-2 4 0,-1 0 0,1 0 0,0 1 0,3 2 0,1 2 0,2 4 0,-1 0 0,4 1 0,0-1 0,3 4 0,0 2 0,4-2 0,-3 4 0,8-7 0,0 2 0,0-1 0,8-5 0,-2 0 0,2-4 0,5 6 0,2-3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6:26.9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1 101 12287,'0'-10'0,"0"1"0,0 0 0,0 0 0,0 0 0,0 0 0,0 0 0,4 0 0,-3 0 0,7 0 0,-7 4 0,3 1 0,-4 4 0,0 0 0,0 4 0,0 2 0,-1 3 0,-1 3 0,-1 3 0,0-2 0,-1 4 0,3-3 0,-3 2 0,4-1 0,0-3 0,0 3 0,0-4 0,0 6 0,1-7 0,2 2 0,-1-3 0,4-3 0,0 1 0,3-4 0,3 0 0,0-3 0,0 0 0,-3 0 0,3-1 0,0-2 0,4-2 0,-4-4 0,1-1 0,-1-2 0,-2 2 0,2-2 0,-3 2 0,-3 1 0,2 0 0,-2 0 0,-1 0 0,1 0 0,-4 0 0,1-1 0,1 1 0,-1 0 0,3 3 0,-3 0 0,0 0 0,1 1 0,-3 1 0,3 4 0,-4 0 0,0 4 0,0 1 0,0 4 0,0 1 0,0 2 0,0 3 0,0 3 0,0 0 0,0 0 0,0 1 0,0 2 0,0 3 0,0 2 0,-3 2 0,0-1 0,0 3 0,3 0 0,-1 5 0,-2 2 0,2-1 0,-2 3 0,2-3 0,1-3 0,0-1 0,0-5 0,-1 0 0,-2 0 0,2-4 0,-2-2 0,2-1 0,1-2 0,-3-1 0,0-2 0,0-2 0,3-4 0,-3-3 0,0 0 0,0-4 0,-1 2 0,-2-4 0,2 0 0,-4 0 0,3-4 0,-4-2 0,0-2 0,-3-4 0,0 0 0,0-4 0,2 1 0,-2-2 0,0-2 0,1 0 0,5-2 0,-1 1 0,4-4 0,0 1 0,3-1 0,0-3 0,0 3 0,4-2 0,5-1 0,5 0 0,4 4 0,1 2 0,3 1 0,9-2 0,6-1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6:29.7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109 336 12287,'4'-9'0,"-3"0"0,3 3 0,-4 0 0,0 0 0,4 1 0,-3-3 0,3 7 0,-4-3 0,4 0 0,1 3 0,1-4 0,0 5 0,1-3 0,2 0 0,0 0 0,0 3 0,0 1 0,0 2 0,1-1 0,2 5 0,-2-2 0,2 1 0,-2 5 0,-1-2 0,-3 3 0,0 0 0,-4-1 0,1 4 0,-2-3 0,-1 3 0,0-1 0,0 1 0,-4-2 0,-1 1 0,-3-4 0,2 2 0,-2-5 0,2-1 0,-2-3 0,-1 3 0,4-4 0,-3 2 0,7-4 0,-3 0 0,0 0 0,3 0 0,-3-4 0,4-2 0,1-2 0,2-1 0,-2 0 0,7 0 0,-2-1 0,6-3 0,-1 3 0,4-2 0,-4-2 0,6 4 0,-6-3 0,5 4 0,-4-3 0,3 0 0,-4 0 0,6-1 0,-7 3 0,2-2 0,-2 0 0,-1 0 0,0 2 0,0-3 0,-4 4 0,-1 4 0,-4-3 0,0 7 0,-4-3 0,-2 4 0,1 3 0,-1 0 0,1 4 0,-1-1 0,-2 3 0,2 3 0,1-1 0,-1 5 0,3-1 0,-3 3 0,4 0 0,-1 0 0,2 0 0,1 0 0,4 0 0,2 0 0,2-3 0,1 1 0,3-2 0,0 1 0,4 1 0,-1-4 0,-1 0 0,2-3 0,-5 0 0,6 0 0,-3 0 0</inkml:trace>
  <inkml:trace contextRef="#ctx0" brushRef="#br0" timeOffset="360">28 28 12287,'-8'-1'0,"2"-2"0,-2 2 0,7-3 0,-3 4 0,4 0 0,5 0 0,4 0 0,5 0 0,7 0 0,6 0 0,6 0 0,7-1 0,6-2 0,3 1 0,5-4 0,4 4 0,-1-1 0,-1 2 0,-4 1 0,1 0 0,-3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6:31.7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10 208 12287,'-5'-9'0,"1"0"0,4 0 0,0 3 0,0 0 0,0 3 0,0-3 0,0 4 0,4-2 0,-3 4 0,3 0 0,-4 1 0,0 2 0,0 2 0,0 4 0,0 4 0,0 2 0,-1 3 0,-2 0 0,2 3 0,-2 0 0,2 1 0,1-1 0,1-2 0,2 2 0,-1-2 0,4-4 0,0 1 0,3-4 0,1-1 0,2-5 0,-2 1 0,2-4 0,1 0 0,-1-3 0,1-4 0,-1-2 0,-1-2 0,1-1 0,-2-4 0,-1-2 0,0-2 0,0-2 0,0 1 0,0 0 0,-3 0 0,0 0 0,-1 0 0,1 0 0,1 4 0,-4 2 0,1 2 0,-1 0 0,-2 1 0,3 0 0,-4 4 0,0 1 0,0 4 0,0 4 0,0 2 0,0 2 0,0 1 0,0 2 0,0 1 0,0 2 0,0 4 0,0 1 0,0 2 0,-3 2 0,0 4 0,0 4 0,3-1 0,-3 4 0,0-1 0,-1 2 0,1 2 0,2-1 0,-2 0 0,-1-3 0,1 1 0,0-2 0,3 1 0,0-3 0,0-6 0,0 1 0,0-3 0,0-1 0,0-3 0,0-1 0,0-2 0,-3-2 0,0-4 0,-1-1 0,1-2 0,2-2 0,-7 0 0,3-4 0,-4 0 0,3-2 0,0-7 0,0 2 0,-3-5 0,-1-2 0,-3-1 0,0-5 0,-2-1 0,-2-1 0,2 0 0,2 3 0,1-2 0,3-1 0,3 1 0,2-4 0,4-2 0,0-6 0</inkml:trace>
  <inkml:trace contextRef="#ctx0" brushRef="#br0" timeOffset="359">55 36 12287,'-3'-6'0,"-1"1"0,-1 1 0,2-2 0,-3 3 0,4 0 0,-2 3 0,4 0 0,4 0 0,2 0 0,5 0 0,1 0 0,4-3 0,-1 0 0,5 0 0,2 3 0,0 0 0,-1 0 0,2 0 0,4 0 0,0 0 0,0 0 0,1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6:37.4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55 254 12287,'-9'0'0,"3"0"0,0 0 0,4 0 0,-6 0 0,7-4 0,-4 3 0,2-2 0,2 1 0,-2-1 0,2 2 0,4-5 0,0 3 0,5 2 0,1-2 0,1-1 0,5 1 0,-3-3 0,3 3 0,-3 0 0,0 3 0,2 0 0,-4 0 0,2 0 0,-5 0 0,-1 0 0,-4 4 0,1 2 0,-2-1 0,-1 1 0,0 3 0,0 4 0,0-1 0,0-3 0,-4 3 0,-2 0 0,-1 0 0,1-3 0,-2 3 0,2 0 0,-2 0 0,-1-3 0,3-3 0,0 0 0,0 0 0,0-1 0,2-1 0,4-4 0,0-1 0,0-2 0,1-2 0,2-4 0,4-1 0,5-2 0,-1 4 0,4-4 0,0 4 0,3-4 0,-1 2 0,-2 1 0,1 0 0,-4 0 0,3 0 0,-2 0 0,-1 0 0,-3-1 0,0 2 0,0 2 0,-1-2 0,-2 2 0,1 1 0,-4-1 0,0 3 0,-3-3 0,0 4 0,0-6 0,-4 7 0,-1-3 0,-4 4 0,1 1 0,2 2 0,-2-1 0,2 4 0,1 0 0,-1 3 0,3 3 0,-3 0 0,3 5 0,0-2 0,2 2 0,1 1 0,1-3 0,2 0 0,0 0 0,3 3 0,3-1 0,3-2 0,4 2 0,-1-5 0,6 0 0,2-3 0</inkml:trace>
  <inkml:trace contextRef="#ctx0" brushRef="#br0" timeOffset="756">445 281 12287,'0'-9'0,"1"1"0,2 2 0,-2-2 0,2 2 0,1 0 0,-1 0 0,1 3 0,-1-3 0,-2 0 0,4 0 0,-2 0 0,-2 4 0,3-2 0,-4 4 0,0 0 0,0 4 0,0 2 0,0 5 0,0 1 0,-3 2 0,0-2 0,0-1 0,3 4 0,0-4 0,0 1 0,0-2 0,0-1 0,3 0 0,0 0 0,4-1 0,-1-2 0,3-1 0,3-2 0,-2-2 0,2 2 0,-1-3 0,1-3 0,-2-2 0,3-4 0,0-1 0,-1-2 0,0 2 0,-3-2 0,0 2 0,0 1 0,-1 0 0,-2 0 0,1 0 0,-4 0 0,1 1 0,-1 2 0,-2-3 0,2 3 0,-2 1 0,-1-1 0,0 4 0,4-6 0,-3 7 0,3-3 0,-4 4 0,0 1 0,0 2 0,1 2 0,2 4 0,-2 1 0,2 3 0,-2-2 0,-1 4 0,0 1 0,0 5 0,0 0 0,0 6 0,0-2 0,0 6 0,0 0 0,0-1 0,0 0 0,0-3 0,0 0 0,0 1 0,0-5 0,0-2 0,-3-3 0,0-3 0,0 1 0,3-4 0,-1-1 0,-2-5 0,-2 2 0,-4-6 0,0 4 0,0-3 0,0 0 0,-1-5 0,-2-2 0,2-6 0,-2 1 0,0-2 0,3 2 0,-2-3 0,8 0 0,0-4 0,-1 2 0,-1-4 0</inkml:trace>
  <inkml:trace contextRef="#ctx0" brushRef="#br0" timeOffset="1334">92 18 12287,'-16'0'0,"1"0"0,4 0 0,-1 0 0,2-3 0,1 0 0,3 0 0,0 3 0,4 0 0,-2 0 0,12-3 0,4 0 0,8 0 0,4 3 0,7 0 0,2 0 0,6 0 0,3 0 0,3 0 0,0 0 0,0 0 0,0 0 0,1 0 0,-1 0 0,-1 0 0,-2 0 0,-1 0 0,-5 0 0,-5 0 0,-4 0 0,-2 3 0,-6 0 0,-3 4 0,-7-2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6:41.7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0 345 12287,'4'-5'0,"2"1"0,-1 0 0,1 1 0,0-3 0,3 3 0,3-1 0,0 1 0,1 2 0,-4-2 0,0 2 0,0 1 0,0 4 0,0 2 0,-1 2 0,-2 1 0,2 2 0,-2 1 0,-2 1 0,-1 2 0,1 2 0,-1-2 0,0-1 0,-3 1 0,0-1 0,0 1 0,-4-1 0,-2-1 0,-2-4 0,-1 0 0,3 0 0,0-3 0,0-1 0,-3 1 0,3-4 0,0 1 0,3-2 0,-3-1 0,4 0 0,-3 0 0,2 0 0,2-4 0,-3-1 0,4-4 0,3 3 0,0 0 0,4 0 0,-1-3 0,5-4 0,1 1 0,4 0 0,-1 3 0,2-1 0,1-2 0,-3 2 0,0-2 0,0 2 0,4 1 0,-2 0 0,-2 0 0,-2 1 0,-4 2 0,0-2 0,0 7 0,-4-3 0,-1 4 0,-12 0 0,2 1 0,-6 2 0,2 2 0,1 4 0,0 0 0,0 0 0,3 3 0,0 0 0,4 4 0,-1-1 0,2 2 0,1 1 0,4 1 0,2-1 0,3-1 0,3-2 0,-1 2 0,4-2 0,-1-1 0,1 1 0,2 0 0,-3 3 0</inkml:trace>
  <inkml:trace contextRef="#ctx0" brushRef="#br0" timeOffset="393">136 218 12287,'-9'-5'0,"3"1"0,0 4 0,4-4 0,-2 3 0,4-3 0,0 4 0,7 0 0,2 0 0,6 0 0,0 0 0,3 0 0,3 0 0,2 0 0,5 0 0,0 0 0,2 0 0,2-4 0,4-1 0</inkml:trace>
  <inkml:trace contextRef="#ctx0" brushRef="#br0" timeOffset="862">534 508 12287,'0'-5'0,"0"1"0,0 4 0,4 0 0,1 0 0,5 0 0</inkml:trace>
  <inkml:trace contextRef="#ctx0" brushRef="#br0" timeOffset="1617">716 399 12287,'0'-9'0,"0"3"0,0 0 0,0 4 0,0-6 0,0 7 0,0-3 0,0 4 0,0 4 0,0 1 0,0 4 0,0 1 0,0 2 0,0-1 0,0 4 0,0-3 0,0 3 0,1-3 0,2 3 0,-2-4 0,2 2 0,-1-3 0,1-1 0,2 0 0,4-3 0,0 0 0,1-4 0,2 1 0,-2-6 0,2-3 0,1-2 0,-1-1 0,3-3 0,-3 0 0,0-2 0,-3 2 0,1 1 0,-1-4 0,-3 4 0,0-1 0,-3-1 0,3 1 0,-4 0 0,1 3 0,-1 0 0,1 0 0,-2 0 0,3 0 0,-4 4 0,0 0 0,0 5 0,0 5 0,1 1 0,2 6 0,-2 2 0,2 4 0,1 1 0,-1 2 0,3 2 0,-3 4 0,1 4 0,-1-1 0,-2 3 0,2-3 0,-2 1 0,-1 0 0,0-3 0,0 2 0,0-5 0,0-1 0,0-4 0,0 1 0,-1-4 0,-2-2 0,2-4 0,-2 1 0,2-5 0,1-1 0,0-4 0,-1 2 0,-2-4 0,1 0 0,-4 0 0,0-1 0,-3-2 0,-3 1 0,0-4 0,-3-1 0,2-5 0,-3-2 0,1-4 0,-1-2 0,1-1 0,-2-2 0,3-4 0</inkml:trace>
  <inkml:trace contextRef="#ctx0" brushRef="#br0" timeOffset="1998">734 182 12287,'9'0'0,"0"0"0,1-1 0,2-2 0,2 1 0,4-1 0,1 2 0,2 1 0,2 0 0,5 0 0,-1 0 0,0 0 0</inkml:trace>
  <inkml:trace contextRef="#ctx0" brushRef="#br0" timeOffset="2731">109 0 12287,'0'5'0,"0"-1"0,0-4 0,0 4 0,0-3 0,1 4 0,2-5 0,2 0 0,4 0 0,0 0 0,-3 0 0,0 0 0,0 0 0,3 0 0,1 0 0,2 0 0,3-1 0,6-3 0,4 3 0,5-2 0,5-1 0,4 1 0,5 0 0,-2 3 0,5 0 0,1 0 0,5 0 0,-2 0 0,-1 0 0,2 0 0,-4 0 0,3 0 0,-3 0 0,0 0 0,-7 1 0,-5 2 0,-3-2 0,-6 2 0,-5 1 0,-4-1 0,-8 2 0,-7-2 0,-2-2 0,-5 7 0,-1-3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1:35.7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78 12287,'0'-11'0,"0"-1"0,0 6 0,0-3 0,0 7 0,0-3 0,0 5 0,0 5 0,0 1 0,0 5 0,0-2 0,0 2 0,0-1 0,0 8 0,0-3 0,0 4 0,0-1 0,0 4 0,0 0 0,0 0 0,0 0 0,0 0 0,0 0 0,0-1 0,0-2 0,0 2 0,0-8 0,0 6 0,4-6 0,0 2 0,-1-3 0,-3-1 0,1-4 0,3 1 0,-3-1 0,4 1 0,-5-1 0,0-5 0,1 3 0,3-5 0,-3 0 0,4 0 0,-5 0 0,-5 0 0,4 0 0,-9 0 0,4 0 0,-5 4 0,0 0 0,0-1 0,0-3 0,4 4 0,-1 0 0,1 1 0,-4-2 0,4-1 0,-1 1 0,1 3 0,1-4 0,1 2 0,0-4 0,4 0 0,-4 0 0,5 0 0,5 5 0,-3-3 0,5 1 0,1-1 0,3-2 0,4 3 0,-1 1 0,2 1 0,-1-2 0,-6 0 0,2 4 0,-3-3 0,3 3 0,-3-1 0,-1 2 0,-5 2 0,2-3 0,1 3 0,-1 1 0,-1-5 0,-3 4 0,-5-4 0,4 0 0,-9 3 0,3-6 0,-3 5 0,-1-5 0,0 5 0,0-4 0,0 3 0,0-3 0,-1 3 0,-3-3 0,3 4 0,-3 0 0,6-4 0,2 0 0,0 2 0,1 0 0,1 1 0,10-1 0,2-3 0,3-1 0,1 1 0,5-1 0,2-2 0,-2 0 0,-1 0 0,2 0 0,-5 4 0,4-2 0,-5 6 0,0-4 0,-3 1 0,-1-1 0,-4-2 0,0 5 0,0-3 0,0 3 0,-1-3 0,1 3 0,-1-3 0,-2 3 0,-5 0 0,-3 0 0,0 3 0,0-3 0,-5-1 0,2 2 0,-3-1 0,2 3 0,-3-3 0,3 3 0,-5-5 0,2 2 0,3 2 0,-3-5 0,3 4 0,1-2 0,5 0 0,1-1 0,5 0 0,0-3 0,5 4 0,2-3 0,6-1 0,2 1 0,4-2 0,-5-1 0,1 2 0,-4 1 0,0-1 0,0 3 0,-1-4 0,-3 2 0,2 0 0,-5 4 0,4-4 0,-7 7 0,4-9 0,-5 4 0,0 0 0,0-4 0,0 9 0,0-8 0,0 5 0,0-3 0,0 3 0,-5-4 0,3 2 0,-5-5 0,4 5 0,-2-4 0,5 4 0,0-5 0,-5 0 0,4 0 0,-4 0 0,5 0 0,0 5 0,0 2 0,0-1 0,0 2 0,0-1 0,0 4 0,-5 0 0,4 0 0,-3 0 0,3 0 0,1 0 0,0 0 0,0 0 0,0 0 0,0 1 0,0-1 0,0 0 0,0 0 0,0 0 0,0 0 0,0 0 0,0 4 0,0-1 0,0 1 0,0-4 0,1-4 0,3 1 0,-3-1 0,4 4 0,-5 0 0,0-3 0,0-1 0,5 0 0,-4 4 0,3 0 0,-3-3 0,-1-1 0,0 1 0,0 3 0,0-4 0,0 0 0,0 1 0,0 3 0,0 0 0,0 0 0,0 0 0,0-4 0,0 1 0,1-2 0,3 1 0,-3 3 0,3-3 0,-3-2 0,-1 5 0,2-5 0,1 2 0,-2 3 0,4-4 0,-5 5 0,0 0 0,0-3 0,0-1 0,0-3 0,0 3 0,0-3 0,0 3 0,0-4 0,0 6 0,0-7 0,0 4 0,0-3 0,0-1 0,0 3 0,0-4 0,0 3 0,0-3 0,0 5 0,0-2 0,0-3 0,0 4 0,0 0 0,0-4 0,0 4 0,0-5 0,0-5 0,0-1 0</inkml:trace>
  <inkml:trace contextRef="#ctx0" brushRef="#br0" timeOffset="1009">111 22 12287,'0'-6'0,"0"1"0,0 5 0,0 5 0,-4-2 0,1 4 0,-6 0 0,2 4 0,1 0 0,-2 1 0,1 3 0,-4 4 0,1-3 0,3-1 0,-2 1 0,5-2 0,-3 1 0,3-4 0,-3 0 0,3 0 0,1 0 0,3-5 0,0-1 0,0-5 0,0-5 0,0-1 0,0-5 0,3 0 0,1 0 0,3 0 0,-3 0 0,1 0 0,-1 0 0,-3 0 0,3 0 0,0 0 0,0 0 0,3 0 0,-3 0 0,5 0 0,-2-1 0,-1 5 0,2 0 0,-1-1 0,0-1 0,1 1 0,-6-2 0,3 9 0,0-4 0,-4 5 0,4 0 0,-5 0 0,5 0 0,1 0 0,5 0 0,1 5 0,3 3 0,1 0 0,3-1 0,1 5 0,-1-1 0,-2 0 0,1 3 0,-5 4 0,-2 0 0,5 8 0,-4 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6:50.5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 12287,'6'0'0,"0"0"0,0 0 0,3 0 0,2 0 0,1 0 0,1 0 0,2 0 0,2 0 0,-2 0 0,5 0 0,1 0 0,0 0 0,-2 0 0,4 0 0,4 0 0,4 0 0,5 0 0,3 0 0,1 0 0,4 0 0,1 0 0,3 3 0,6 0 0,-3 0 0,4-3 0,-1 1 0,-3 2 0,-1-2 0,-2 2 0,-5 1 0,-1-1 0,-6 0 0,0-3 0,-6 1 0,0 2 0,-7-2 0,-5 2 0,-3-2 0,-6-1 0,-4 0 0,-1 0 0,-4 0 0,-4 0 0,3 0 0,-4 0 0,2 0 0,2 0 0,-3 0 0,0 0 0,-2 0 0</inkml:trace>
  <inkml:trace contextRef="#ctx0" brushRef="#br0" timeOffset="583">1223 37 12287,'0'-9'0,"-1"3"0,-2 0 0,-2 4 0,-1-5 0,0 4 0,3 0 0,-3 3 0,4 0 0,-2 0 0,3 0 0,-2 0 0,2 0 0,-7 4 0,2 2 0,-2 2 0,-1 1 0,-1 0 0,5 0 0,2 0 0,2 0 0,1 0 0,0 0 0,1-3 0,2 0 0,2-4 0,5 1 0,2-2 0,0-1 0,0 0 0,-3 0 0,4 0 0,-4-1 0,0-2 0,-1 1 0,-5-4 0,0 0 0,-3-3 0,-1 0 0,-2 0 0,-2 0 0,-4 0 0,-1 1 0,-2 2 0,2-1 0,-2 4 0,5 0 0,1 3 0,0 0 0,-3 4 0,-1 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6:55.0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18 318 12287,'-6'-1'0,"0"-2"0,4 2 0,-2-7 0,4 6 0,0-4 0,0 3 0,0-3 0,1 4 0,2-1 0,-1-1 0,4 1 0,0-1 0,3 1 0,0 2 0,0-2 0,1 2 0,-1 1 0,3 0 0,0 0 0,4 3 0,-1 0 0,-1 4 0,1-1 0,-4 2 0,1 1 0,-3 3 0,-3 0 0,1 3 0,-4-3 0,0 4 0,-3-1 0,-1-1 0,-2 2 0,-1-2 0,-2 1 0,-2-1 0,2-2 0,-2-5 0,-1 2 0,0-2 0,0 2 0,3-4 0,0-2 0,0 2 0,-3-4 0,0 3 0,4-4 0,1-4 0,4-2 0,0 1 0,0-1 0,1 0 0,2-3 0,2 0 0,4 0 0,1-3 0,2 0 0,-1 0 0,4 3 0,-4 0 0,1-1 0,2 0 0,2-2 0,-3 2 0,-1-2 0,1 3 0,-1 3 0,0-2 0,-3 2 0,0-1 0,0 1 0,-3-1 0,0 4 0,-4-4 0,6 6 0,-7-3 0,3 4 0,-4 0 0,-4 0 0,-1 1 0,-4 2 0,1 2 0,2 4 0,-2 1 0,2 2 0,-1-1 0,1 4 0,-1-3 0,4 3 0,0 0 0,3 4 0,1-1 0,2 0 0,2-3 0,4 0 0,4-1 0,2 1 0,1 1 0,-1-4 0,6 0 0,-1-3 0</inkml:trace>
  <inkml:trace contextRef="#ctx0" brushRef="#br0" timeOffset="874">489 399 12287,'0'-9'0,"0"3"0,0 0 0,1 1 0,2-1 0,-2-2 0,3 3 0,-4-4 0,4 0 0,-3 0 0,3 4 0,-4 1 0,0 4 0,0 4 0,0 1 0,0 4 0,0 0 0,0 0 0,0 3 0,0 0 0,0 1 0,0-1 0,0 0 0,0 3 0,3-4 0,0 1 0,1-2 0,-1-1 0,2-1 0,5-2 0,0-2 0,2-4 0,-2 0 0,2 0 0,1-1 0,-1-2 0,3-2 0,-3-4 0,0-1 0,-3-2 0,0 2 0,0-2 0,-3-1 0,0 0 0,-3 1 0,4 3 0,-5-1 0,1-2 0,1 2 0,-1-2 0,1 2 0,-1 1 0,-2 3 0,2 0 0,-2 4 0,0-5 0,2 4 0,-2 0 0,3 3 0,-4 0 0,0 4 0,0 2 0,0 2 0,0 1 0,0 1 0,0 2 0,0 2 0,0 4 0,0 3 0,0 1 0,0 6 0,0-1 0,0 3 0,0 0 0,0-1 0,0 5 0,1-4 0,2 3 0,-2-4 0,2 1 0,-1 2 0,1-2 0,-2-3 0,2-3 0,-2-1 0,-1 1 0,0-2 0,0-7 0,0 1 0,0-4 0,-1 0 0,-2-3 0,1-4 0,-4-2 0,3-1 0,-3 1 0,0-2 0,-3 2 0,0-5 0,0-1 0,-1-4 0,1 1 0,0-6 0,0-2 0,0-4 0</inkml:trace>
  <inkml:trace contextRef="#ctx0" brushRef="#br0" timeOffset="1391">45 146 12287,'-9'0'0,"4"0"0,-3 0 0,7 0 0,-2 0 0,6 0 0,2 0 0,4 0 0,2 0 0,1 0 0,3 3 0,6 0 0,2 0 0,4-3 0,3 0 0,0 0 0,8 0 0,-2 0 0,5 0 0,-2 0 0,8 0 0,-2 0 0,1 0 0,-3 0 0,0-3 0,-4 0 0,-3 0 0,-2 3 0,-9 0 0,-1 0 0,-4 0 0,-2 0 0</inkml:trace>
  <inkml:trace contextRef="#ctx0" brushRef="#br0" timeOffset="1982">1060 418 12287,'5'4'0,"-1"1"0</inkml:trace>
  <inkml:trace contextRef="#ctx0" brushRef="#br0" timeOffset="2933">1304 282 12287,'-5'-4'0,"1"3"0,4-7 0,-1 7 0,-2-2 0,2 1 0,-2-1 0,2 2 0,2-3 0,2 4 0,-1-3 0,4 0 0,-2-1 0,5 0 0,-2 3 0,6-2 0,-2 2 0,1 1 0,-1 0 0,4 0 0,-1 0 0,1 0 0,1 0 0,-4 0 0,3 4 0,-3 3 0,-3 2 0,-3 3 0,-4-2 0,1 2 0,-2 1 0,-1-1 0,0 3 0,0-3 0,-1 3 0,-2-3 0,-2 0 0,-4-3 0,0 2 0,0-1 0,3 1 0,0-5 0,1-1 0,-1 1 0,-2-4 0,6 2 0,-4-4 0,4 0 0,-2 0 0,4-1 0,0-2 0,1-2 0,2-4 0,2 0 0,4 0 0,3-1 0,0 1 0,3 0 0,-3 0 0,3 0 0,-2 0 0,2 0 0,-3 0 0,1 0 0,-1 0 0,-2 0 0,2 0 0,-5 0 0,-1 0 0,0 0 0,-1 0 0,-1 0 0,-4 4 0,0 1 0,0 4 0,-4 4 0,-1 1 0,-4 7 0,0 0 0,4 1 0,2-1 0,2-1 0,1 4 0,0 0 0,0 3 0,4 0 0,2 0 0,0 1 0,3-1 0,-1-3 0,7 0 0,-1-3 0,1 3 0,7-4 0,-3 2 0</inkml:trace>
  <inkml:trace contextRef="#ctx0" brushRef="#br0" timeOffset="3208">1332 82 12287,'-6'0'0,"-2"0"0,7 0 0,-3 0 0,12 0 0,-1 0 0,9 0 0,-4 0 0,3 0 0,1 0 0,5 0 0,2 0 0,4 0 0,1-3 0,3 0 0,1 0 0,4 3 0,4-4 0,2-1 0</inkml:trace>
  <inkml:trace contextRef="#ctx0" brushRef="#br0" timeOffset="3733">1830 363 12287,'0'-5'0,"0"1"0,0 4 0,0 0 0</inkml:trace>
  <inkml:trace contextRef="#ctx0" brushRef="#br0" timeOffset="4475">2056 255 12287,'0'-5'0,"-3"-4"0,0 3 0,0 1 0,3-1 0,-4 4 0,3-6 0,-3 7 0,4-3 0,0 4 0,0 4 0,0 2 0,0 2 0,0 1 0,0 1 0,0-1 0,0 0 0,0 0 0,0 3 0,0 0 0,1 0 0,2-3 0,-1 0 0,4 0 0,-3-1 0,3-2 0,0 1 0,3-4 0,0 0 0,0-3 0,-3 0 0,0 0 0,0 0 0,3 0 0,-3-3 0,1 0 0,-1-4 0,3 1 0,-3-2 0,0-1 0,0-3 0,3 0 0,-3 0 0,0 3 0,-1 0 0,1 0 0,1 0 0,-4 0 0,3-1 0,-3 1 0,3 0 0,-3 0 0,1 1 0,-1 2 0,-2-2 0,3 7 0,-4-3 0,0 4 0,0 4 0,0 1 0,0 4 0,0 4 0,0 2 0,0 3 0,0 0 0,1 1 0,2 2 0,-2 2 0,2 4 0,-2 1 0,-1 3 0,0 2 0,0 6 0,0-2 0,0 2 0,3-4 0,0-2 0,4-4 0,-1 1 0,-2-3 0,-1-2 0,-2 0 0,-1-4 0,0 0 0,0-3 0,0-1 0,0-2 0,-1 0 0,-2-6 0,1 3 0,-4-6 0,3-2 0,-3-1 0,0-2 0,-3-1 0,-3-1 0,0-2 0,-4-3 0,1-6 0,-1 0 0,1-3 0,-1 0 0,3-3 0,1 0 0,3 0 0,4 0 0,2 0 0,2 0 0,1-1 0,8-3 0,2-1 0</inkml:trace>
  <inkml:trace contextRef="#ctx0" brushRef="#br0" timeOffset="4797">2011 10 12287,'-5'0'0,"1"0"0,4 0 0,4 0 0,4 0 0,4 0 0,5 0 0,1 0 0,4 0 0,5 0 0,2 0 0,1 0 0,2 0 0,4 0 0,0 0 0,5-4 0,0-1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7:01.8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1440 236 12287,'-6'0'0,"0"0"0,4 0 0,-6 0 0,7 0 0,-7 0 0,7 0 0,-3 0 0,4 0 0,4 0 0,2 0 0,5 0 0,1 0 0,8 0 0,1 0 0,5 0 0,5 0 0,1-1 0,4-2 0,4 2 0,3-2 0,5 2 0,3 1 0,4-3 0,2 0 0,-2 0 0,3 3 0,0 0 0,-1 0 0,-2 0 0,-4 0 0,-4 0 0,2 0 0,-4 0 0,-3 0 0,-5 0 0,-3 0 0,-8 0 0,1 0 0,-7 0 0,-2 0 0,-4 0 0,-5 0 0,0 0 0,-4 0 0,-1 0 0,-8 4 0,-1-3 0,-8 7 0,-1-3 0</inkml:trace>
  <inkml:trace contextRef="#ctx0" brushRef="#br0" timeOffset="1128">9 91 12287,'-5'0'0,"1"-1"0,4-2 0,0 2 0,0-3 0,0 0 0,1 3 0,2-2 0,2 2 0,4 1 0,0 0 0,0 0 0,3 0 0,0 0 0,5 0 0,-2 0 0,3-3 0,3 0 0,-1 0 0,4 3 0,1 0 0,5 0 0,-1-3 0,1 0 0,2 0 0,1 3 0,2 0 0,2 0 0,-1-3 0,0 0 0,1 0 0,3 3 0,-2 0 0,4 0 0,-3 0 0,4 0 0,-4-3 0,3 0 0,-1 0 0,2 3 0,1 0 0,-2 0 0,2 0 0,2 0 0,-1-3 0,0 0 0,1 0 0,-1 3 0,-1-3 0,-2 0 0,-1 0 0,-5 3 0,-1 0 0,-2 0 0,2-3 0,-5 0 0,3 0 0,-3 3 0,1 0 0,0 0 0,-3 0 0,2 0 0,-1 0 0,1 0 0,-1 0 0,5 0 0,-4 0 0,3 0 0,-3 0 0,3 0 0,-2-3 0,2 0 0,-4 0 0,1 3 0,-2 0 0,0 0 0,-4 0 0,0 0 0,-1 0 0,1 0 0,-1 0 0,-2 0 0,-1 0 0,1 0 0,1 0 0,-1 0 0,3 0 0,-3 0 0,3 0 0,-3 0 0,1 0 0,-4 0 0,-1 0 0,-2 0 0,1 0 0,-4 0 0,-3 0 0,-3 0 0,-4 0 0,2 0 0,-4 0 0,4 0 0,-2 0 0,4 0 0,-3 0 0,3 0 0,0 1 0,3 2 0,-2-2 0,-1 2 0,-4-2 0,2-1 0,-4 0 0,-7 3 0,-3 0 0,-4 3 0,2-3 0,-4 0 0,2-3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1:21.3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31 1437 12287,'-7'0'0,"0"0"0,5 0 0,-4 0 0,4-1 0,-1-2 0,-1 2 0,4-4 0,0 5 0,0-5 0,1 4 0,3-2 0,1 0 0,6 0 0,3 2 0,0-3 0,9-1 0,-6 3 0,10-3 0,-3 1 0,-1 3 0,5-2 0,-1 1 0,0 2 0,3 0 0,-2 0 0,2 0 0,1 0 0,5 0 0,2 0 0,-1 0 0,2 0 0,-1 4 0,3-1 0,1 1 0,0-4 0,-1 0 0,1 0 0,-5 0 0,-2 0 0,-4 3 0,-3 1 0,1-1 0,-5-3 0,-1 4 0,-6-1 0,2 1 0,-5-4 0,3 0 0,-3 0 0,0 0 0,-4 0 0,1 0 0,-5 0 0,-2 0 0,-4 0 0,0-5 0,0-1 0,0-4 0,1-1 0,3 1 0,-3 0 0,2-1 0,-1-4 0,-2-2 0,1-1 0,2-2 0,-2 0 0,3-8 0,-2-1 0,2-5 0,-3 0 0,2-4 0,-2 0 0,-1-4 0,0 0 0,0 1 0,-1-1 0,-2 0 0,-3-3 0,-4 0 0,-1 1-3392,5 1 3392,-3 6-2268,8-3 2268,-8 3 0,4 0 0,-2 2 0,-1 4 0,5 3 0,-4-1 0,3 5 0,-3 0 0,4 3 0,-2 4 0,2-1 0,2 5 1134,-3 0 0,3 4-1134,1 3 0,0 2 3392,0-3-3392,0 5 0,0-3 0,0 5 0,5 0 0,4 0 0,5 0 0,4-3 0,0-1 0,1 1 0,2 3 0,1 0 0,2 0 0,3 0 0,4 0 0,1 0 0,3 0 0,-1 0 0,4 0 0,-5 0 0,7-1 0,-6-3 0,1 3 0,-4-2 0,-4 1 0,-3 2 0,-3 0 0,-4 0 0,2 0 0,-5 0 0,0 0 0,-4 0 0,-3 0 0,0 0 0,0 0 0,3 0 0,-3 0 0,0 0 0,0 0 0,4 0 0,-1 0 0,0 0 0,1 0 0,-1 0 0,-4 0 0,3 0 0,-8 0 0,4 0 0,-5 0 0,5 0 0,-4 0 0,8 0 0,-2 0 0,2 0 0,2 0 0,-1 0 0,1 0 0,-1-3 0,0-1 0,1 1 0,-1 3 0,-4 0 0,-1 0 0,-5 0 0,4 0 0,-3-5 0,9 4 0,-5-3 0,1 4 0,3 0 0,-7 0 0,2 0 0,-4 0 0,0 4 0,0-2 0,0 5 0,0 0 0,0 4 0,0-1 0,5 1 0,-4-1 0,3 0 0,-3 4 0,-1 0 0,0 1 0,0-1 0,1-1 0,2 4 0,-2-3 0,3 3 0,-2 4 0,2 4 0,-3-1 0,2-3 0,2 3 0,-2 0 0,4 1 0,-3-5 0,0 5 0,0-1 0,-3 4 0,3-4 0,-2-2 0,1-1 0,-2 0 0,3 8 0,-3-1 0,-1 0 0,0-7 0,0 3 0,0 1 0,4 2 0,-1-2 0,1-1 0,-4-3 0,0 1 0,0 2 0,1-5 0,2 1 0,-2-1 0,3 2 0,0 0 0,0-1 0,-1 1 0,-3-1 0,0-3 0,2 3 0,1-3 0,-2 3 0,3 1 0,-3-5 0,-1 2 0,0-4 0,1 4 0,2-5 0,-1 3 0,1-3 0,-2-5 0,-1 3 0,0-3 0,0 2 0,0-3 0,0 0 0,0-3 0,0 3 0,0-4 0,0 4 0,0-3 0,0 3 0,0-4 0,0 4 0,0-5 0,0 4 0,0-3 0,0-1 0,0 2 0,0-4 0,0 5 0,0-4 0,-1 5 0,-2-3 0,1-2 0,-2 5 0,4-2 0,0-3 0,0 4 0,0-5 0,0 4 0,0-3 0,0 4 0,0-5 0,4 0 0,0-1 0,6-3 0,0 3 0,7-2 0,0 2 0,4 1 0,0-4 0,0 1 0,0-1 0,-1 4 0,5 0 0,-1 0 0,4 0 0,-4 0 0,4 0 0,-4 0 0,4-1 0,-4-3 0,2 3 0,-2-2 0,-2 2 0,2 1 0,-1 0 0,2 0 0,-4-1 0,4-3 0,1 3 0,2-3 0,-2 3 0,-2 1 0,-1 0 0,1 0 0,-5 0 0,2 0 0,-7 0 0,-1 0 0,-5 0 0,-1 0 0,-4 0 0,1 0 0,-4 0 0,5 0 0,-3 0 0,5 0 0,1 0 0,6 0 0,-2 0 0,2 0 0,-3 0 0,0 0 0,-1-1 0,0-2 0,1 1 0,-5-2 0,-2 4 0,-3 0 0,3 0 0,-3 0 0,4 0 0,-1 0 0,2 0 0,0 0 0,0 0 0,-3 0 0,-2 0 0,4 0 0,-5 0 0,5 0 0,-4 0 0,8-5 0,-8 4 0,8-4 0,-7 5 0,2 0 0,-4 0 0,5 0 0,-3 0 0,5 0 0,-5 0 0,8 0 0,-9 0 0,5 0 0,-3 0 0,-2 0 0,4 0 0,-5 0 0,4 0 0,-2 0 0,7 0 0,-3 0 0,-1 0 0,1 0 0,-2 0 0,-3 0 0,3 0 0,-4 0 0,5 0 0,-4 0 0,8 0 0,-7 0 0,2 0 0,-4 0 0,5 0 0,-4-4 0,4-2 0,-5-4 0,0-1 0,0 1 0,3-1 0,1 1 0,-1 0 0,-3-1 0,0-3 0,0 0 0,0-3 0,0 3 0,-3-4 0,-1 0 0,1-2 0,3-5 0,0-1 0,0-6 0,-4 1 0,1 0 0,-1 2 0,4-2 0,-1 2 0,-2-6 0,1 2 0,-1-2 0,2 5 0,1-5 0,-4 5 0,1-5 0,-2 3 0,2 1 0,1-2 0,-5-1 0,3 1 0,-3-1 0,5-2 0,-2 1 0,0-1 0,0 1 0,-3 2 0,4-5 0,-1 5 0,4 2 0,-3 1 0,-1 6 0,1-1 0,3 5 0,0 2 0,0 1 0,0 4 0,0-1 0,0 3 0,0 0 0,0 1 0,0 0 0,0-2 0,0-2 0,0 5 0,0-5 0,0 5 0,0-5 0,0 2 0,0 2 0,0-1 0,-5 1 0,4 3 0,-2 0 0,2 5 0,1-3 0,0 5 0,4 0 0,3 0 0,2 1 0,2 3 0,4-3 0,2 2 0,6-1 0,2-2 0,2 3 0,-2 1 0,0-1 0,-1-3 0,-2 0 0,3 0 0,-3 0 0,-2 0 0,1 0 0,0 0 0,0 1 0,0 3 0,3-3 0,0 2 0,4-2 0,-4-1 0,1 4 0,-4-1 0,3 1 0,0-4 0,0 0 0,-3 0 0,1 0 0,2 0 0,-5 0 0,2 0 0,-4 0 0,1 0 0,1 0 0,-1 0 0,-2 0 0,1 0 0,-1 3 0,2 1 0,2 0 0,1 0 0,0-3 0,3 2 0,0 2 0,0-1 0,-2-1 0,2-3 0,-7 0 0,-3 0 0,-2 0 0,-2 0 0,-4 0 0,-1 0 0,-5 0 0,4 0 0,-3 0 0,4 0 0,-4 0 0,3 0 0,-3 0 0,4 0 0,-5 0 0,4 0 0,-3 0 0,4 0 0,-5 0 0,5 0 0,-3 0 0,5 0 0,0 0 0,3 0 0,1 0 0,-1 0 0,-3 0 0,0 0 0,0 0 0,-1 0 0,-2 0 0,-4 0 0,0 5 0,0-4 0,9 13 0,3-3 0</inkml:trace>
  <inkml:trace contextRef="#ctx0" brushRef="#br0" timeOffset="843">4237 63 12287,'6'0'0,"-1"0"0,-5-1 0,0-2 0,0 1 0,0-2 0,0 4 0,4 0 0,-3 4 0,3 3 0,-3 3 0,-1 0 0,0 0 0,0 1 0,0 0 0,0 3 0,0-2 0,0 3 0,0-5 0,0-4 0,0-1 0,0-5 0,0-5 0,0-1 0,0-4 0,0 0 0,0-1 0,0 0 0,0-3 0,0 2 0,0-3 0,0 5 0,0-1 0,0 1 0,0 4 0,0 0 0,0 3 0,0 2 0,0-4 0,1 6 0,3 3 0,-3-3 0,8 8 0,-3-3 0</inkml:trace>
  <inkml:trace contextRef="#ctx0" brushRef="#br0" timeOffset="2055">4310 94 12287,'-6'0'0,"2"-4"0,4 3 0,0-4 0,0 5 0,4 0 0,-1 0 0,3 0 0,1 0 0,4 0 0,-1 0 0,1 0 0,0-1 0,3-3 0,-1 3 0,4-2 0,1 2 0,2 1 0,5-2 0,-1-1 0,5 2 0,-1-3 0,2 3 0,6 1 0,-4-3 0,3-1 0,-3 1 0,-1 3 0,0 0 0,1 0 0,0 0 0,3 0 0,-6-4 0,2 1 0,-3-1 0,-1 4 0,-2 0 0,-8 0 0,-2 0 0,-4 0 0,-4 4 0,-1-1 0,-3 1 0,6-4 0,-7 0 0,5 0 0,-3 0 0,3 0 0,-5 0 0,3 0 0,-2-1 0,1-3 0,-1 3 0,-3-4 0,0 5 0,0-4 0,0 3 0,0-4 0,0 5 0,5 0 0,-4 0 0,3 0 0,-4 0 0,0 0 0</inkml:trace>
  <inkml:trace contextRef="#ctx0" brushRef="#br0" timeOffset="4222">5132 32 12287,'-4'-6'0,"3"-3"0,-4 8 0,5-4 0,0 5 0,0-4 0,0 2 0,0-2 0,0 4 0,0 4 0,0 3 0,0-1 0,0 1 0,0 0 0,0 3 0,0 4 0,0 0 0,0 1 0,0-1 0,0 1 0,0 2 0,0 3 0,0-4 0,0 5 0,0 0 0,0 1 0,0 2 0,0-1 0,0 5 0,0-4 0,0 4 0,0-5 0,0 7 0,0-4 0,0 2 0,0 1 0,0-5 0,0 5 0,0-3 0,0 2 0,0 0 0,0 0 0,0 3 0,0-2 0,0 2 0,0-7 0,0 11 0,4-12 0,-1 5 0,0-4 0,-3 4 0,0-6 0,0-1 0,0 0 0,0-4 0,5 3 0,-4-4 0,4 2 0,-5-4 0,3 4 0,1-5 0,-1 6 0,2-8 0,-4 6 0,3-3 0,-3-3 0,-1 3 0,1-2 0,2-2 0,-2 0 0,4 1 0,-5-1 0,0-4 0,0-1 0,0-5 0,0 4 0,0-3 0,0 5 0,0-2 0,-5-3 0,4 3 0,-3-2 0,4 1 0,0-2 0,0 4 0,0-1 0,-5 2 0,4 5 0,-4-1 0,5 0 0,0-4 0,0 4 0,0-9 0,0 3 0,0-4 0,5 0 0,-4 0 0,5 0 0,-3 0 0,3 0 0,5 0 0,-1 0 0,0 0 0,4 0 0,0 0 0,1-3 0,-1-1 0,-1 1 0,4 3 0,-4 0 0,1 0 0,1 0 0,-1 0 0,1 0 0,-1 0 0,2 0 0,5 0 0,-1-1 0,1-3 0,1 3 0,2-2 0,0 0 0,3 0 0,-4 2 0,2-3 0,-2 3 0,1 1 0,-2 0 0,2 0 0,-2 0 0,-1 0 0,0 0 0,0 0 0,0 0 0,0 0 0,4 0 0,3 0 0,-2 0 0,2 0 0,0-3 0,3-1 0,-3 1 0,0 3 0,-4-1 0,4-3 0,-5 3 0,1-3 0,-5 3 0,-2 1 0,-4 0 0,1 0 0,-6 0 0,-1 0 0,-4 0 0,4 0 0,-5 0 0,8-4 0,-5 2 0,6-1 0,-1 2 0,1 1 0,-1 0 0,0 0 0,1-1 0,-1-3 0,-3 3 0,0-2 0,-5 1 0,3 2 0,-5 0 0,0-4 0,5-2 0,0-4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1:28.49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115 11 12287,'-6'-1'0,"3"-2"0,-3 1 0,0-2 0,-4 4 0,-1 0 0,2 4 0,2 3 0,-2-1 0,2 1 0,-1 0 0,1 3 0,-1 1 0,4-1 0,-3 2 0,4 2 0,-1-2 0,4 6 0,0-4 0,0 3 0,0-3 0,0 3 0,1-3 0,3 3 0,2-4 0,4 1 0,4-2 0,0-2 0,1-1 0,-1-2 0,-1-2 0,4-5 0,-3 0 0,3 0 0,-4-5 0,1-2 0,1-5 0,-1-2 0,-4-5 0,-3 2 0,-5-3 0,2-1 0,-3 4 0,-1 0 0,-1-1 0,-3-3 0,-1 4 0,-6 0 0,-3 4 0,0-1 0,-1 3 0,1 0 0,2 5 0,-6 3 0,4 2 0,-3 1 0,4 6 0,0 4 0,6 0 0,2 5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1:29.1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63 12287,'0'-10'0,"0"-1"0,0 1 0,0-1 0,0 5 0,0-1 0,0 4 0,0-1 0,3 5 0,0 2 0,2 4 0,-1 7 0,-2 2 0,5 5 0,-5 3 0,2 1 0,0 5 0,0 1 0,-1 0 0,-3 4 0,0-3 0,0 0 0,0-1 0,5 0 0,1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1:30.66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167 62 12287,'0'-6'0,"0"-3"0,0 7 0,0-5 0,0 4 0,0-6 0,-5 3 0,-1 1 0,-4-1 0,-1 2 0,1 3 0,0-2 0,-1 3 0,1 3 0,-4-1 0,0 5 0,0 1 0,4 6 0,-1-2 0,1 2 0,1 2 0,2 1 0,2 2 0,5-2 0,0 3 0,0-3 0,2-1 0,5 2 0,1-6 0,10 2 0,-1-2 0,4-2 0,3-4 0,1-2 0,2-3 0,-2-1 0,2-5 0,-2-2 0,-6-2 0,-5-1 0,-2-4 0,-2 0 0,-4-5 0,-3 2 0,-1-2 0,-2 2 0,-5-3 0,-2 3 0,-3-1 0,-4 0 0,1 0 0,-4 4 0,-1 3 0,-2 4 0,2 5 0,1-1 0,3 3 0,-3 3 0,5 4 0,2 7 0,-1 2 0,5 5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1:31.2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32 12287,'0'-7'0,"0"0"0,0 0 0,0 1 0,0 1 0,0 5 0,4 0 0,-1 1 0,4 3 0,-4 2 0,4 4 0,-4 5 0,4 3 0,-4 2 0,0 5 0,-2 1 0,-1 5 0,0 1 0,0-1 0,0 0 0,-9 5 0,-2 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1:31.7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73 12287,'0'-5'0,"0"-5"0,0 3 0,0 2 0,0-2 0,0 3 0,0-3 0,0 0 0,0-3 0,-5 4 0,4 2 0,-4 4 0,5 0 0,5 9 0,2 5 0,2 5 0,2 6 0,-2 0 0,-2 3 0,2 2 0,-2-2 0,2 2 0,2 1 0,-2 0 0,-2 0 0,2 1 0,-3-1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1:32.5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167 63 12287,'0'-10'0,"0"0"0,0 3 0,0 0 0,0 3 0,0-3 0,0 4 0,0-4 0,-4 5 0,-3-2 0,1 3 0,-1 1 0,0 0 0,-3 0 0,-1 1 0,1 3 0,-2 1 0,-2 6 0,3 4 0,-3 2 0,2 3 0,2 1 0,1-1 0,2 1 0,-1 0 0,4 0 0,1 0 0,3 0 0,4-1 0,3 1 0,4-1 0,3-3 0,2-2 0,5-4 0,-1-2 0,1-2 0,4-3 0,-1-4 0,0-1 0,-3-2 0,-1-4 0,-3-7 0,1-2 0,-4-5 0,-4 0 0,-7 0 0,-2-4 0,-1-3 0,-4 2 0,-3-2 0,-4 5 0,-3-2 0,-2 7 0,-5 0 0,4 9 0,0-1 0,4 6 0,-2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1:37.8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44 100 12287,'-11'-5'0,"5"4"0,-4-4 0,9 5 0,-9 0 0,9 0 0,-4 0 0,5 0 0,5 0 0,-2 0 0,4 0 0,-3 0 0,3 0 0,2 0 0,5 0 0,0 0 0,4 0 0,2 0 0,6 0 0,2 0 0,5 0 0,0-4 0,0 1 0,4-1 0,0 4 0,5 0 0,-2 0 0,0 0 0,0 0 0,1 0 0,3 0 0,-5 0 0,-2 0 0,-3-4 0,-1 1 0,-4-1 0,-4 4 0,-3 0 0,-3 0 0,-3 0 0,-5 0 0,-5 0 0,-1 0 0,-15 0 0,3 0 0,-14 5 0,4 1 0</inkml:trace>
  <inkml:trace contextRef="#ctx0" brushRef="#br0" timeOffset="1247">851 12 12287,'-6'-5'0,"-4"4"0,4-4 0,-2 5 0,1 0 0,5 1 0,-2 3 0,-2-3 0,5 9 0,-4-4 0,5 5 0,0 0 0,0 0 0,0 0 0,0 0 0,0 0 0,0-4 0,0 1 0,1-6 0,3 2 0,0-2 0,4 2 0,2-3 0,-3 3 0,3-3 0,1-1 0,0-3 0,0-1 0,0-5 0,0 3 0,0-5 0,-3 4 0,-1-1 0,-5 1 0,2-4 0,-3 4 0,-1-1 0,0 1 0,-1-3 0,-3 3 0,2-2 0,-5 5 0,-1 1 0,-3 3 0,-1 0 0,-3 0 0,-2 5 0,-5 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2:58.0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10 233 12287,'0'-5'0,"-4"0"0,3 5 0,-4 0 0,5 0 0,5 0 0,-3 4 0,5-1 0,1 0 0,5-3 0,3 0 0,4 0 0,0 0 0,1 0 0,2 0 0,1 0 0,3 0 0,-3 0 0,3 0 0,-4 0 0,5 0 0,-1 0 0,4 0 0,3 0 0,2 0 0,4 0 0,4 0 0,0 0 0,3 0 0,-3 0 0,8-1 0,-1-2 0,4 1 0,2-5 0,1 5 0,6-2 0,5 0 0,-2 0 0,5 0 0,-4 1 0,6 1-138,4-1 1,1-2 137,-2 2 0,3-1 0,-2 0 0,2 3 0,1-2 0,-1 2 0,-2 1 0,2-4 0,-3 1 0,3-1 0,2 4 0,-1 0 0,0 0 0,0 0 0,0 0 0,-6 0 0,-4 0 0,4 4 0,-4-1 0,-2 1 0,-1-4 0,-6 0-5,-1 0 1,-2 0 4,-5 0 0,4 0 0,-4 0 0,-1 0 0,-6 0 0,6 0 0,-2 0 0,-2 0 0,-1 0 0,-2 0 137,1 0 0,-2 0-137,-4 0 0,-4 0 5,0 0 0,-8 0-5,2 0 0,-9 0 0,-2 0 0,-4 0 0,-6 0 0,-3 0 0,0 0 0,-5 0 0,3 0 0,-5 0 0,4 0 0,2 0 0,3 1 0,-3 2 0,4 3 0,-5 4 0</inkml:trace>
  <inkml:trace contextRef="#ctx0" brushRef="#br0" timeOffset="783">4034 31 12287,'-10'0'0,"0"-5"0,0 4 0,-1-2 0,1-3 0,0 5 0,0-2 0,3 0 0,1 0 0,3 2 0,-1-4 0,4 5 0,0 0 0,4 0 0,3 0 0,7 0 0,2 0 0,4 1 0,0 3 0,0 0 0,0 3 0,1 2 0,-1-2 0,-3 2 0,0 1 0,-4 0 0,4 0 0,-3 0 0,3 1 0,-4 2 0,4 1 0,-4-1 0,4-3 0,-1-1 0,1-2 0,-1 2 0,-3-2 0,-5 1 0,2-2 0,-2 3 0,-2-3 0,3 4 0,-8 0 0,2-4 0,-6-3 0,2-2 0,-4 4 0,5-4 0,0 4 0,0-5 0,-4 0 0,-2 0 0,-4 0 0,0 0 0,0 0 0,-5 4 0,-2 3 0,-3-2 0,-4 2 0,-3 3 0,-7 4 0,-6 4 0,-7-1 0,-7 5 0,-4 2 0,-5 3 0,-1-3 0,-5 8 0,3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3:00.8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214 374 12287,'1'-10'0,"2"0"0,-2 0 0,4 0 0,-5 0 0,0 4 0,-1-2 0,-3 5 0,2-2 0,-5 2 0,4 2 0,-4-3 0,1 3 0,-5 1 0,-2 5 0,-1 1 0,-3 3 0,4 2 0,-5 0 0,1 2 0,-1 3 0,1 4 0,-1-3 0,5 0 0,2 0 0,5 3 0,3 1 0,0-1 0,2-3 0,1 0 0,2-5 0,5 2 0,1-3 0,9-1 0,0-1 0,3-2 0,0-3 0,0-4 0,2 0 0,1 0 0,-5 0 0,3 0 0,-4-3 0,0 0 0,-3-1 0,-5 3 0,-2-2 0,-3 1 0,-4-2 0,-9 4 0,-2 0 0</inkml:trace>
  <inkml:trace contextRef="#ctx0" brushRef="#br0" timeOffset="668">406 111 12287,'0'-10'0,"0"-1"0,0 6 0,0-1 0,0 3 0,0 2 0,0-4 0,0 14 0,-3 2 0,0 10 0,-2-3 0,2 2 0,0-2 0,-3 6 0,3 4 0,0-1 0,-1 4 0,0-4 0,1 3 0,3 0 0,0 1 0,0-1 0,0-3 0,0 0 0,1-3 0,2 3 0,-2-6 0,3-1 0,-2 0 0,1-7 0,-1 1 0,2-4 0,-4-5 0,0 0 0,0-14 0,0 2 0,0-6 0,0 1 0,0 2 0,1-3 0,3-1 0,-2-1 0,5 2 0,-1 2 0,4-3 0,2 0 0,1 0 0,0 1 0,4 2 0,-5 1 0,1 0 0,1 3 0,-4 1 0,2 3 0,-5 0 0,-1 2 0,1 1 0,-5 0 0,6 1 0,-5 2 0,1 3 0,-4 4 0,3 0 0,0 0 0,1 1 0,-4-1 0,3 3 0,0 1 0,4-1 0,-3-3 0,3 0 0,0 1 0,2-2 0,1-3 0,0 3 0,1-2 0,3 2 0,2 1 0</inkml:trace>
  <inkml:trace contextRef="#ctx0" brushRef="#br0" timeOffset="1737">933 567 12287,'0'-6'0,"1"-2"0,3 5 0,-3-5 0,8 2 0,-4-4 0,1 0 0,-1 0 0,-5 0 0,0 0 0,0 0 0,0 0 0,0 3 0,0 0 0,-1 0 0,-3-3 0,2 0 0,-5 0 0,1 3 0,-5 0 0,1 5 0,0-1 0,0 2 0,0 1 0,-1 0 0,-3 0 0,3 1 0,-3 2 0,3 3 0,1 4 0,1 0 0,2 0 0,-2 1 0,2 3 0,3-2 0,0 5 0,0-4 0,1 0 0,-1 2 0,4-2 0,1 1 0,3-4 0,-2 0 0,5 0 0,-1 0 0,5-3 0,-1 0 0,0-5 0,0 1 0,0-3 0,0-3 0,0-3 0,1-4 0,-1 0 0,0 0 0,0-1 0,0-3 0,-1 3 0,-2-3 0,1 2 0,-5-1 0,4 1 0,-4-1 0,4 5 0,-4 1 0,1 0 0,0-3 0,-3 5 0,4 0 0,-5 5 0,1 0 0,2 0 0,-1 0 0,5 5 0,-3 1 0,0 3 0,0 2 0,-2-2 0,5-3 0,-4 7 0,4-3 0,-5 2 0,1-2 0,2 0 0,-2 1 0,5-1 0,-1 0 0,-1-1 0,0-2 0,-2 1 0,3-5 0,-4 0 0,4-3 0,-4 0 0,4 0 0,-4 0 0,4 0 0,-1-4 0,0-3 0,3-2 0,-2-1 0,-1 0 0,0 0 0,0-4 0,1 1 0,2-2 0,-2 1 0,-2 2 0,2-5 0,0 5 0,3-2 0,-1 3 0,-2 1 0,2 0 0,-3 0 0,-1 3 0,-2 0 0,3 5 0,-5-4 0,2 3 0,0 2 0,0-3 0,-2 4 0,3 4 0,-3-2 0,-1 5 0,3-1 0,0 5 0,2 2 0,-2 1 0,-2 0 0,3 0 0,-3-3 0,-1 3 0,0 0 0,0 0 0,0-1 0,0-3 0,0 0 0,0 1 0,0-5 0,0 1 0,0-5 0,0 3 0,0-5 0,0-5 0,0-1 0,0-3 0,0-2 0,0 1 0,0 0 0,1-1 0,2-3 0,3 3 0,4-2 0,0-2 0,1 1 0,-1 0 0,0 0 0,3 3 0,1-2 0,-1 2 0,-3 5 0,2-3 0,1 2 0,-2 2 0,3 2 0,-2 2 0,2 1 0,-3 0 0,3 0 0,-6 4 0,-2 3 0,0 2 0,1 1 0,1 4 0,-5-1 0,0 5 0,-3-1 0,4-1 0,-1 1 0,4-1 0,-4 1 0,4-3 0,-4-4 0,4 0 0,-3 1 0,2-1 0,-2 0 0,4-5 0,-3 4 0,5-3 0</inkml:trace>
  <inkml:trace contextRef="#ctx0" brushRef="#br0" timeOffset="2251">1734 435 12287,'-1'-10'0,"-2"0"0,1 0 0,-2 0 0,4-1 0,0 5 0,0-1 0,1 4 0,2-4 0,-1 5 0,7-4 0,-3 3 0,0 1 0,1-1 0,-4 3 0,4 3 0,-2 0 0,2 3 0,2 1 0,-2 3 0,-1 2 0,0 1 0,-2-1 0,3 5 0,-5-3 0,1 3 0,-2-4 0,-1 4 0,0-4 0,0 0 0,0-2 0,0-1 0,-3 1 0,0-1 0,-1-5 0,3 0 0,-2-5 0,2 0 0,-5 0 0,2 0 0,3-5 0,-2-1 0,2-5 0,1-2 0,0 1 0,0-5 0,0 3 0,0-3 0,4 1 0,3 0 0,2-2 0,1 4 0,0-1 0,1 2 0,0 2 0,2-3 0,-1 6 0,1 2 0,2 3 0,-2 0 0,4-2 0,-3 2 0,0 0 0,0 3 0,-6 4 0,2 3 0,-2 2 0,2 1 0,-5 4 0,-1-1 0,-3 4 0,-1-4 0,0 4 0,0-3 0,0 3 0,0-4 0,-3 2 0,-1-2 0,0-5 0,0 2 0,3-2 0,-3 2 0,13-4 0,2-1 0</inkml:trace>
  <inkml:trace contextRef="#ctx0" brushRef="#br0" timeOffset="2892">2302 395 12287,'-11'0'0,"6"0"0,0 0 0,2 1 0,0 2 0,-1-2 0,4 8 0,0-3 0,0 4 0,0-3 0,0-1 0,1-3 0,3 0 0,-3 3 0,8-5 0,-4 3 0,6-4 0,-1 0 0,-1-4 0,-2-3 0,2-1 0,-3 1 0,2-2 0,-1 3 0,1-3 0,-5-1 0,4-1 0,-4 1 0,5-4 0,-7 2 0,3-1 0,-3 2 0,-1 0 0,0 5 0,0-1 0,-5 5 0,-1-2 0,-3 3 0,-2 1 0,-2 0 0,-1 0 0,-4 0 0,1 0 0,3 5 0,0 1 0,3 3 0,1 2 0,0 2 0,0 1 0,4 3 0,3-4 0,2 4 0,1-4 0,1 5 0,2-1 0,3-2 0,4-1 0,3 0 0,1 0 0,4 3 0,-1-4 0,-1-3 0,0-3 0,-2-5 0,3 2 0,-1-3 0,0-1 0,2-1 0,-4-3 0,3-3 0,-4-6 0,5 1 0,-1-5 0,-1 0 0,1-3 0,-4-4 0,4 0 0,-4-4 0,0 1 0,-1 1 0,-2-1 0,0-1 0,0-6 0,-3 3 0,-1-3 0,-3 3 0,0 4 0,-2 3 0,-1 3 0,0 2 0,0 2 0,-1 3 0,-2 4 0,0 3 0,-3 0 0,2 5 0,-2-2 0,-1 6 0,-3 4 0,0 2 0,-1 9 0,2-2 0,3 5 0,-2 1 0,4 6 0,1 3 0,3-3 0,1 3 0,3 4 0,-2-1 0,5 4 0,0-5 0,7 2 0,-3 1 0,3-1 0,1-5 0,2-5 0,4-1 0,2-2 0,-1 1 0,11-11 0,-1 4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3:05.2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51 12287,'0'-7'0,"0"1"0,0 2 0,0-3 0,0 5 0,0-7 0,-4 7 0,1-5 0,0 5 0,3-3 0,0 5 0,4 0 0,-3 0 0,8 5 0,-3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3:09.9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1 710 12287,'0'-10'0,"0"0"0,0 3 0,0 0 0,0 4 0,0-4 0,0 5 0,0-3 0,0 4 0,0-2 0,0 2 0,4-7 0,3 4 0,2-3 0,1 0 0,0-2 0,0-1 0,5-4 0,2 1 0,1-5 0,-1 1 0,2 2 0,-2 2 0,-4 1 0,-3 2 0,0 0 0,-7 4 0,3 3 0,-3 2 0,1 1 0,-4 4 0,0 3 0,0 3 0,0 4 0,0-2 0,0 5 0,0 0 0,0 3 0,4 1 0,-1-1 0,4 3 0,-4 1 0,4 0 0,-4-4 0,4 0 0,-4 1 0,2-1 0,-2 0 0,-2-4 0,3-3 0,0-1 0,0-2 0,-1-5 0,-2 0 0,3-5 0,-2-1 0,5-3 0,-4-6 0,4-7 0,-1-2 0,5-1 0,-1-1 0,0-3 0,1-2 0,3-4 0,-2-1 0,5 1 0,-4-1 0,4 1 0,0 3 0,3 0 0,-3 4 0,0 0 0,-4 6 0,0 3 0,-5 8 0,-1 2 0,-5 3 0,3 1 0,-5 6 0,0 4 0,0 5 0,0 5 0,0 5 0,0 2 0,0 2 0,0 1 0,1 0 0,2-3 0,-2 2 0,3-2 0,0-2 0,-1-2 0,4-1 0,-3-2 0,2-1 0,-2-2 0,4-2 0,-7-5 0,4-5 0,-1-1 0,-2-9 0,5-5 0,-1-6 0,5-7 0,2 0 0,1-4 0,0 0 0,0-3 0,-2-4 0,5 0 0,-3-3 0,2 3 0,0 0 0,1 4 0,1 4 0,-4 3 0,-2 6 0,-5 3 0,-2 4 0,-1 3 0,-3 3 0,3 4 0,-4 1 0,0 2 0,0 7 0,0 7 0,-1 2 0,-2 2 0,2 3 0,-3 3 0,3 3 0,1 0 0,0-3 0,0 0 0,4 0 0,-1 4 0,5-4 0,-1 0 0,2-5 0,1 2 0,-3-3 0,-1 0 0,-3-6 0,6 0 0,-8-9 0,3-4 0,-4-9 0,4-1 0,-1-9 0,4-1 0,-4-5 0,5 0 0,-1-4 0,1 1 0,-2-1 0,3-6 0,-2 3 0,3-3 0,4 3 0,-6 4 0,2 2 0,-2 4 0,2 3 0,-4 3 0,-3 4 0,3-1 0,-5 6 0,4 0 0,-1 5 0,-2 1 0,5 3 0,1-2 0,5 5 0,-1 0 0,5 3 0,-3 0 0,3 0 0,-1 0 0,0 0 0,2 5 0,-4 2 0,-1 3 0,-2 4 0,-2-2 0,-3 5 0,2-4 0,-4 0 0,-1-1 0,-3-2 0,1-1 0,2-2 0,-1 2 0,3-9 0,-1 0 0,-3 1 0,3-10 0,-4 2 0,0-6 0,4-3 0,-1-4 0,0 0 0,-3 0 0,0-4 0,0 1 0,0-2 0,0 2 0,4 1 0,-1-1 0,1 0 0,-4 0 0,0 2 0,0-3 0,3-2 0,0-1 0,2 2 0,-2-2 0,-2-4 0,3-2 0,-2-2 0,1 1 0,-2 2 0,3-5 0,-3 3 0,-1-3 0,0 5 0,0-2 0,0 6 0,0 1 0,0 0 0,0-3 0,0 4 0,0 3 0,0-2 0,0 2 0,0-1 0,0 4 0,0-4 0,0 1 0,4-1 0,3 4 0,3 1 0,4 2 0,-2-2 0,5 3 0,-1 1 0,1 2 0,2-2 0,-2 2 0,-3 1 0,0 5 0,-3 4 0,-1 6 0,-1 4 0,-2 7 0,-2 1 0,-5 2 0,-1 3 0,-3 0 0,-1 2 0,-6 5 0,2-3 0,3 3 0,-2-1 0,4 1 0,1-2 0,3-4 0,0-1 0,0 0 0,0-4 0,0-2 0,3-3 0,1 0 0,4-1 0,-2 0 0,0-4 0,1-3 0,0 2 0,3-1 0,1-4 0,2-4 0,0-3 0,4 0 0,0-2 0,3-1 0,0-4 0,0-3 0,1-5 0,-1-2 0,-3-3 0,0 4 0,-6-5 0,-1 1 0,-1-3 0,-5-4 0,-1-1 0,-3-2 0,0-2 0,0 2 0,-1-4 0,-3-2 0,0 0 0,-3-4 0,-2 3 0,2-3 0,2 6 0,-2-2 0,1 3 0,0-3 0,0 2 0,3 4 0,1 2 0,-1 5 0,2 0 0,1 0 0,0 4 0,0 2 0,4 4 0,3 3 0,2-1 0,1 5 0,2-4 0,1 4 0,0 0 0,3 3 0,0 1 0,1 2 0,1 3 0,-4 4 0,-1 4 0,-3 3 0,0 7 0,1 3 0,-6 3 0,-1 4 0,-4-1 0,-4 4 0,2-3 0,-5 3 0,5-4 0,-2 0 0,0 0 0,1 1 0,-1-4 0,4 1 0,0-2 0,0-5 0,0 3 0,0-4 0,0 4 0,0-3 0,1 0 0,3-4 0,-3 0 0,2 0 0,3 0 0,1-4 0,-2-1 0,2-5 0,0 0 0,3 1 0,0-6 0,0-1 0,0-3 0,0-1 0,1-5 0,-1-2 0,1-5 0,3-2 0,-3-4 0,2 2 0,-1-5 0,-2-2 0,3 0 0,1-4 0,0-1 0,0-6 0,-3 3 0,3-3 0,0-1 0,0 1 0,-1 0 0,-3 4 0,1 1 0,-1 2 0,0 1 0,0 2 0,-4 6 0,-3-2 0,1 3 0,0 0 0,0 2 0,0 5 0,-2 0 0,5 0 0,-2 0 0,2 0 0,2 1 0,-2 2 0,-1-1 0,0 5 0,-2-1 0,2 4 0,-2 0 0,3 0 0,-5 0 0,6 6 0,-5 4 0,0 5 0,-3 5 0,4 0 0,-1 1 0,1 0 0,-4 3 0,0 1 0,0 6 0,0-1 0,0 1 0,3 0 0,0 3 0,2-2 0,-2 1 0,-1-5 0,5 0 0,-3-5 0,2 4 0,-2-4 0,3 0 0,-5-1 0,1-2 0,2-1 0,-2-2 0,2 1 0,-2-4 0,-2-1 0,2-3 0,2-3 0,-2 0 0,5-5 0,-1 1 0,-1-1 0,0-2 0,1-6 0,3-4 0,0-2 0,0-4 0,1-1 0,-1-4 0,0 0 0,0-3 0,-3 0 0,0-3 0,-4-4 0,4 1 0,-2-1 0,2-2 0,1 0 0,-5-1 0,4 6 0,-4-2 0,4 6 0,-3 0 0,0 3 0,-1 1 0,0 3 0,3 0 0,-2 4 0,3 0 0,-4-1 0,4 4 0,-2-2 0,2 5 0,2-1 0,-2 2 0,2-2 0,1 4 0,4 1 0,-1 3 0,4 0 0,-4 0 0,4 4 0,-3 3 0,1 2 0,-2 1 0,-2 4 0,3-1 0,-3 5 0,-1-1 0,-3 2 0,0 2 0,-5 0 0,1 3 0,2 2 0,-2 4 0,1-3 0,-4 0 0,-5-3 0,-2 3 0,3-4 0,0 4 0,0-7 0,1 0 0,-1-3 0,4 0 0,0-2 0,0-1 0,0-3 0,0 4 0,0-5 0,0-4 0,0 3 0,1-8 0,3 2 0,-3-2 0,8-1 0,-2 0 0,2-4 0,1-3 0,0-2 0,0-1 0,0-5 0,0-2 0,0 1 0,1 0 0,-1-2 0,0-6 0,0-2 0,0-4 0,-3-1 0,0 1 0,-4-1 0,4 1 0,-5-2 0,1-1 0,-1 2 0,-2 1 0,0 3 0,0 3 0,-2 6 0,-1-2 0,1 8 0,-5 1 0,5 1 0,-3 5 0,5-1 0,0 3 0,0 6 0,5 3 0,2 4 0,2 1 0,1 3 0,0 1 0,0 6 0,0 2 0,0 1 0,0 4 0,0-1 0,-3 2 0,0 2 0,0-1 0,3 1 0,-3-1 0,-1 0 0,-2-3 0,3 0 0,-4-3 0,4 3 0,-4-8 0,4 1 0,-4-3 0,4 0 0,-5-2 0,2-5 0,0-3 0,-1 0 0,1-5 0,-4 2 0,3-5 0,1-2 0,3-3 0,0-4 0,2-5 0,1-1 0,2-4 0,1 0 0,-2-4 0,3 1 0,1-5 0,-2 1 0,1-2 0,-4 2 0,-1-1 0,-3 5 0,2 0 0,-4 6 0,-1-1 0,-3 5 0,0 3 0,0 3 0,0 3 0,0-2 0,0 3 0,0-1 0,0 4 0,0 4 0,0 2 0,0 4 0,0 1 0,0 3 0,-3 2 0,-1 4 0,1 0 0,3 1 0,0 0 0,0 3 0,0-3 0,0 3 0,6-3 0,4-1 0,0-1 0,3-2 0,2-1 0,-1-2 0,0-7 0,0 4 0,-3-7 0,2 3 0,2-5 0,-1 2 0,0-4 0,0-4 0,-3-2 0,3-4 0,0 0 0,0 0 0,-1-5 0,-3-1 0,-3-4 0,0 0 0,-4 0 0,4 0 0,-5-2 0,2-1 0,0 1 0,0-1 0,-1 1 0,-3 2 0,0 4 0,0 3 0,-1 1 0,-3 2 0,3 5 0,-3-4 0,4 9 0,0 0 0,0 4 0,0 10 0,0-1 0,0 5 0,0-1 0,0 2 0,0 1 0,3 1 0,1-1 0,0 0 0,-1 0 0,-1 0 0,1-3 0,1 1 0,0-5 0,0-1 0,0-5 0,-3 2 0,8-8 0,-4 4 0,6-5 0,-1 0 0,-4 0 0,1 0 0,-3 0 0,2 0 0,-2 0 0,2 0 0,-3 4 0,5-1 0,-5 3 0,0-3 0,2 6 0,1-4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3:11.6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11 366 12287,'0'-6'0,"0"-3"0,0 2 0,-3 2 0,-1-2 0,1 0 0,3-3 0,0 0 0,4 4 0,3 3 0,-1 2 0,1 1 0,3 1 0,3 2 0,2 3 0,-2 4 0,-1 1 0,1 3 0,-2-2 0,0 5 0,-1 0 0,0 3 0,-1 0 0,-2 1 0,-2-1 0,-1 0 0,-3-3 0,2 0 0,-2-5 0,-1 2 0,0-3 0,0-1 0,0-4 0,-1 2 0,-2-5 0,2 1 0,-5-9 0,3-2 0,2-2 0,-3-1 0,3-1 0,1-3 0,0-1 0,0-6 0,1 4 0,3 1 0,-1 0 0,7-1 0,-2-1 0,5 4 0,0 0 0,0 0 0,0 6 0,4-2 0,-2 2 0,2-2 0,1 3 0,-4 1 0,3 3 0,-4 0 0,1 2 0,-4 1 0,0 0 0,-3 4 0,0 3 0,-5 3 0,1 4 0,-2-2 0,-1 5 0,0-3 0,0 3 0,0-5 0,0 1 0,-1 2 0,-2-1 0,2-1 0,-3-3 0,3 0 0,1 0 0,4-3 0,-1 0 0,5-5 0,-1 2 0,2-3 0,1-1 0,3 0 0,1 0 0,0-6 0,0-4 0,-3 0 0,3-4 0,0 3 0,0 1 0,-1-4 0,-3 1 0,1-4 0,-1 4 0,-1-4 0,-3 3 0,3 1 0,-2 2 0,-2 1 0,-2 0 0,-1 5 0,2 1 0,-3-1 0,3 3 0,-4-2 0,-4 8 0,-3 3 0,0-1 0,-3 1 0,2 3 0,-5 3 0,5 1 0,1-4 0,2 5 0,-2 1 0,-1 0 0,5 1 0,-1-1 0,4 1 0,1 2 0,3-2 0,-2 1 0,5-1 0,3 1 0,3-5 0,4 0 0,-3-7 0,0 2 0,0-4 0,-2-1 0,5-3 0,-4-1 0,0-3 0,-2-1 0,-1-5 0,1 0 0,-1-1 0,-4 0 0,1-2 0,-5 0 0,2-4 0,-3 4 0,-1-4 0,-1 3 0,-3-2 0,-1 0 0,-5-1 0,0 1 0,-1 3 0,1 1 0,0-1 0,-3 3 0,-1 3 0,1-1 0,3 5 0,3-1 0,0 4 0,4 0 0,-4 0 0,5 0 0,-3 0 0,5 0 0,9 0 0,3 0 0,12 0 0,0 0 0,6 0 0,-1 0 0,9 0 0,-9 0 0,1 0 0,-5 0 0,2 0 0,-4 0 0,0 0 0,-2-1 0,-5-2 0,-1 2 0,-5-3 0,-1 2 0,-2-1 0,-1 0 0,-3-3 0,-2 3 0,4-6 0,-5 8 0,0-4 0,0 1 0,0 3 0,0-3 0,0 4 0,0 4 0,0 2 0,0 4 0,3 1 0,0 3 0,1-2 0,-4 5 0,1 0 0,2 3 0,-2 0 0,3 1 0,-3-1 0,-1 0 0,1-3 0,2 0 0,-1-1 0,1 1 0,-2 2 0,0-9 0,3 0 0,-3 0 0,3-10 0,-4 0 0,5 0 0,0-13 0,5 1 0</inkml:trace>
  <inkml:trace contextRef="#ctx0" brushRef="#br0" timeOffset="144">1136 11 12287,'-10'-6'0,"4"2"0,2 4 0,4 4 0,0 3 0,1 5 0,2 2 0,3 8 0,4 0 0</inkml:trace>
  <inkml:trace contextRef="#ctx0" brushRef="#br0" timeOffset="636">1349 345 12287,'0'-6'0,"0"-1"0,3 0 0,1-3 0,0 3 0,0 0 0,-2 4 0,5-4 0,-5 4 0,1-4 0,3 5 0,-5-3 0,4 5 0,-5 0 0,-5 0 0,-1 2 0,-4 1 0,0-1 0,0 5 0,-4-4 0,1 4 0,-1 0 0,4 3 0,0-1 0,0-2 0,3 2 0,1-3 0,3 3 0,0 2 0,-2-1 0,2 0 0,0 0 0,4 0 0,2 0 0,3 0 0,4 1 0,0-5 0,0 1 0,5 0 0,2 3 0,-2-1 0,2-2 0,0 2 0,4-3 0,-6 2 0,-1-1 0,-3 2 0,-1-2 0,-1 2 0,-2 1 0,-3 0 0,-4 0 0,-1 3 0,-2-3 0,-4 2 0,-6-5 0,-2 2 0,-2 1 0,-2-4 0,2-3 0,1-2 0,-1-1 0,2 0 0,-2 0 0,2-1 0,5-2 0,-2 0 0,1-3 0,-1 2 0,5-2 0,3-1 0,0-3 0,3 0 0,6-1 0,0 1 0</inkml:trace>
  <inkml:trace contextRef="#ctx0" brushRef="#br0" timeOffset="1145">1602 406 12287,'-10'6'0,"0"-2"0,0-4 0,4 0 0,2 5 0,4-4 0,0 8 0,3-7 0,1 5 0,3-5 0,0 2 0,2 0 0,1-1 0,2 1 0,1-4 0,-2 0 0,3 0 0,-3 0 0,-1 0 0,0 0 0,1 0 0,-1-1 0,0-3 0,0-1 0,0-5 0,0-1 0,-1 1 0,-2 0 0,1 0 0,-5 0 0,4 0 0,-4 0 0,4-1 0,-3 1 0,-1 4 0,-3-1 0,0 0 0,-1-2 0,-3 2 0,-1 3 0,-5 4 0,0 0 0,-1 0 0,-2 0 0,-1 0 0,-3 1 0,4 2 0,-2 3 0,2 4 0,2 0 0,-3 0 0,4 0 0,3 1 0,-1 2 0,5 1 0,-4 3 0,4-4 0,-1 5 0,4-1 0,1 1 0,3-1 0,1 1 0,6-5 0,-1 4 0,0-3 0,5-1 0,1-3 0,4-4 0,0-3 0,1-1 0,3-2 0,-2-2 0,5-1 0,-4 1 0,1-5 0,-3 0 0,-1-3 0,-4 0 0,-1 0 0,-5 4 0,-5 2 0,-9 4 0,-7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3:33.9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2685 12287,'0'-12'0,"0"0"0,0 0 0,0 1 0,0 3 0,0 0 0,0 5 0,0-7 0,0 7 0,0-4 0,0 4 0,0-2 0,0 0 0,0 3 0,0-3 0,0 6 0,0 3 0,0 3 0,0 5 0,1 1 0,3 2 0,-1 0 0,5 4 0,-2-1 0,2 2 0,2 2 0,-2-3 0,-1 0 0,1 0 0,-1-4 0,5 0 0,-3 1 0,3-4 0,-3 2 0,7-6 0,-3-3 0,-2-1 0,5-4 0,0-4 0,4-3 0,0-4 0,2-2 0,2-3 0,-5-2 0,1-6 0,-5 2 0,5 3 0,-6-7 0,2 2 0,-3 2 0,-2 3 0,1 0 0,0 0 0,-2 2 0,-2 5 0,-3 0 0,1 6 0,-5 1 0,4 5 0,-5 1 0,0 3 0,0 2 0,0 6 0,1 0 0,3 0 0,-1 3 0,5 1 0,0 1 0,3-2 0,1 0 0,0 4 0,1-4 0,2 0 0,-2 2 0,3-1 0,-3-1 0,-1-4 0,-1-3 0,-4 2 0,3-9 0,-7-1 0,5-8 0,-6-3 0,2-5 0,3-2 0,1-6 0,-2 4 0,2-4 0,-4 5 0,4-5 0,-6 2 0,2 6 0,1-3 0,-1 3 0,0 5 0,-4 3 0,4 4 0,0-4 0,0 5 0,-4-2 0,1 7 0,3 1 0,-1 4 0,5 5 0,-5 1 0,5 2 0,0 4 0,4 4 0,-4-3 0,-1-1 0,1 1 0,4 3 0,0-5 0,-1-2 0,1-3 0,0-1 0,-4-1 0,-1 1 0,-3-5 0,4-4 0,-5-1 0,2-4 0,-5-1 0,4-5 0,0-8 0,4-2 0,-5-6 0,5 0 0,-4-4 0,4 2 0,-4-5 0,0 4 0,-4-5 0,1 5 0,3-4 0,-3 5 0,3-1 0,-2 2 0,-2 1 0,0 1 0,0-1 0,0 5 0,0-1 0,0 6 0,0-3 0,0 5 0,0 6 0,0 1 0,0 5 0,1 0 0,3 0 0,-3 0 0,4 0 0,-5 0 0,0 0 0,5-6 0,-2 0 0,5-6 0,-4 1 0,4-1 0,-6 0 0,7 0 0,-5 1 0,0 4 0,-4 1 0,0 2 0,5 2 0,-3-3 0,8 10 0,-5 3 0,3 8 0,1-2 0,-5 6 0,4-5 0,-4 5 0,5 3 0,-1 5 0,-2 0 0,2 0 0,0-2 0,4 5 0,-1-4 0,1 5 0,0-1 0,-1 4 0,1-4 0,0 0 0,-4-3 0,0 3 0,-1-5 0,5 1 0,0-3 0,0-5 0,-1 2 0,1-5 0,0-4 0,-1-5 0,1-3 0,0 4 0,0-5 0,-1 1 0,1-3 0,0-1 0,-1-4 0,1 0 0,0-5 0,0 1 0,-5-2 0,1-2 0,-4-4 0,4 1 0,-5-6 0,0 1 0,0-2 0,1-1 0,-3-1 0,3 1 0,-3 0 0,-1-1 0,-3-5 0,-1-2 0,-2-1 0,3 0 0,0-1 0,-5 1 0,4-2 0,-4-1 0,4 4 0,-3 0 0,4 6 0,-1 2 0,3 3 0,1 4 0,0 3 0,0-3 0,0 4 0,0 5 0,0 1 0,0 2 0,5 3 0,3-3 0,2 2 0,2 2 0,0 0 0,-1 0 0,1 0 0,0 0 0,-4 4 0,0 0 0,-2 9 0,2-1 0,2 4 0,-2-1 0,-1 2 0,0 3 0,0 2 0,1-3 0,2 3 0,-2 2 0,1-1 0,-1 1 0,2-1 0,-2 1 0,1-1 0,-1 0 0,2 5 0,-2-1 0,-1 1 0,1-5 0,-6 0 0,2 1 0,1 2 0,-1-3 0,4 2 0,-4-9 0,4 3 0,-4-3 0,5-1 0,-1-3 0,6-1 0,2-4 0,2-1 0,1-6 0,1 0 0,7 0 0,-2 0 0,-2 0 0,1-6 0,-1-1 0,-1-4 0,-2-1 0,-3-3 0,-5-1 0,-5-1 0,1 2 0,-5-4 0,1-4 0,-3 0 0,-1-1 0,-1 1 0,-3-1 0,2-1 0,-1-2 0,-3 2 0,2-2 0,1 4 0,3 3 0,0-1 0,0 6 0,0-1 0,0 4 0,-2 2 0,-2 2 0,3-2 0,-4 8 0,5-3 0,0 5 0,5 0 0,2 1 0,4 3 0,-3 0 0,0 8 0,-2-3 0,2 7 0,3 2 0,-4 1 0,-1 0 0,-2 0 0,1-1 0,-1 2 0,3 2 0,-3-2 0,2 0 0,-3 0 0,-1 1 0,2-6 0,1 1 0,-1-4 0,1 0 0,-1-1 0,-3-3 0,3 0 0,3-6 0,-5 4 0,6-6 0,-4 0 0,4 0 0,0 0 0,3 0 0,1-6 0,0-1 0,-1-4 0,1 0 0,0-1 0,0 0 0,-1 4 0,1 0 0,-4 1 0,0-5 0,-4 4 0,3 0 0,-4 4 0,1-3 0,-3 4 0,1-2 0,1 5 0,-1-5 0,8 3 0,-5-2 0,3 8 0,3-2 0,-5 8 0,6-3 0,-4 3 0,-1-2 0,-4 2 0,7-3 0,-7 3 0,5-2 0,-4-2 0,4-2 0,-1-2 0,5 3 0,0-5 0,-6 0 0,5 0 0,-5 0 0,1 0 0,-1 0 0,-2 0 0,-1 0 0,5 0 0,-1 0 0,5 0 0,0 0 0,0 0 0,-1 0 0,1 0 0,-4 0 0,0 0 0,-4 0 0,3 0 0,-4 1 0,1 3 0,-3-3 0,-1 5 0,0-6 0,0 0 0,5 0 0,-3 0 0,7-2 0,-5-2 0,0 3 0,1-9 0,-4 3 0,4-5 0,-5 1 0,0-1 0,0 4 0,0 0 0,0 1 0,-5-5 0,4 0 0,-4 0 0,5 1 0,0-1 0,0 0 0,0 0 0,0 1 0,0-1 0,0 0 0,0-1 0,0-2 0,0 0 0,0-4 0,0 3 0,0-3 0,0 3 0,0-3 0,0 4 0,0 0 0,-2-2 0,-2 1 0,3 0 0,-3 5 0,3-1 0,1 0 0,0 1 0,0-1 0,0 0 0,0 0 0,-4-3 0,0-1 0,0-1 0,4 2 0,0 2 0,0-3 0,-4 2 0,0-2 0,0 3 0,4-3 0,-3 3 0,-1 2 0,-2-1 0,3 0 0,0 0 0,-5 1 0,6-1 0,-2 0 0,-2 1 0,2-1 0,-1 0 0,1 0 0,3-1 0,-3-2 0,2 0 0,-2-4 0,2 3 0,-2-3 0,3 4 0,1 0 0,-1-2 0,-3 1 0,3-1 0,-3 2 0,1 2 0,-1-3 0,3 3 0,-3 1 0,1-3 0,0-1 0,1 0 0,-2 5 0,3-2 0,1-3 0,0 2 0,0-6 0,0 6 0,0-2 0,0-1 0,0 2 0,0-5 0,0 5 0,0-5 0,0 4 0,0-3 0,0 3 0,0-3 0,0 3 0,-4-3 0,0 3 0,0-5 0,4 2 0,0 0 0,0 0 0,0-1 0,0-3 0,0-1 0,0 1 0,0 0 0,0-1 0,0 2 0,0 2 0,0 0 0,0 4 0,0 0 0,0 5 0,0-1 0,0 4 0,0 0 0,0 4 0,0-3 0,0-1 0,0-4 0,0 0 0,0 4 0,0 1 0,0-1 0,0-4 0,0 0 0,0 1 0,0-1 0,0 4 0,0 0 0,0 1 0,0-5 0,0 5 0,0 2 0,0 5 0,0 0 0,5 0 0,-3 5 0,7 2 0,-5 5 0,5 3 0,-1 1 0,3 1 0,5-2 0,-3-2 0,3 3 0,2-3 0,1-1 0,2-2 0,-1-2 0,-2 1 0,-2-5 0,-2 0 0,6-4 0,-6 0 0,2 0 0,-3 0 0,-2-5 0,1-3 0,-4-3 0,0 0 0,-5-5 0,5 0 0,-1-4 0,1 0 0,2-2 0,-2-1 0,-2 0 0,2 4 0,-5-2 0,1 5 0,1-1 0,-1 2 0,0 6 0,-4-3 0,0 3 0,0 1 0,0 0 0,0 6 0,0-4 0,0 6 0,0 0 0,5 2 0,3 2 0,-2 2 0,2 6 0,0-4 0,4 0 0,-1 1 0,1 6 0,0-2 0,-1 3 0,0-7 0,-3-1 0,2 0 0,-7 2 0,5-2 0,-6-3 0,3-5 0,-3 0 0,2 0 0,-3-5 0,3-3 0,1-2 0,-1-2 0,4-1 0,-4-3 0,3 3 0,-3-2 0,4-2 0,-4 1 0,0 0 0,-4 5 0,4-1 0,0 0 0,0 5 0,-4-1 0,0 4 0,0-4 0,0 5 0,0-2 0,5 5 0,-3 0 0,6 0 0,-1 5 0,1 3 0,1 3 0,-5 0 0,5 1 0,-1 0 0,1-1 0,-2 1 0,4 0 0,-3 0 0,2-2 0,2-2 0,-2 2 0,-2-2 0,2-3 0,-2-1 0,3-2 0,0-2 0,1 0 0,-1-6 0,-4-2 0,-1-2 0,-6-2 0,0 1 0,0-1 0,0 0 0,0 0 0,0 1 0,0-1 0,-4 0 0,0 1 0,0 3 0,4 0 0,-5 5 0,3-2 0,-3 5 0,5 0 0,5 0 0,3 0 0,6 0 0,2 0 0,5 4 0,-2 0 0,2 4 0,-1-4 0,2 4 0,-2-5 0,-2 5 0,1-4 0,-4 5 0,0-1 0,-2 1 0,-1-1 0,0 2 0,-1-2 0,0-1 0,-3 1 0,2-6 0,-2 2 0,-3-3 0,5-1 0,-8-5 0,2-3 0,-3-2 0,-1-2 0,0 0 0,0 1 0,0-2 0,0-3 0,0 3 0,0-3 0,0 3 0,0 2 0,1-1 0,3 0 0,-1 1 0,5-1 0,-4 4 0,3 0 0,1 0 0,4-3 0,0-1 0,-1 0 0,1 1 0,0-1 0,-2 0 0,-2 0 0,1 5 0,-5-1 0,0 4 0,-4-4 0,0 5 0,0-2 0,0 5 0,0 0 0,5 0 0,-4 5 0,5 2 0,-6 5 0,4-1 0,-1 1 0,5 0 0,-4 0 0,4 3 0,-4 1 0,4 5 0,-4-2 0,3 5 0,-3 3 0,0 3 0,-4 5 0,4 0 0,0 0 0,0 4 0,-4 0 0,0 4 0,0-3 0,0 0 0,0-1 0,0-7 0,0 4 0,4-5 0,0 0 0,5-2 0,-1-6 0,1 1 0,-1-1 0,2-5 0,-2-2 0,2-3 0,2-1 0,0-1 0,-1 1 0,1-5 0,-5-2 0,-2-5 0,-5 0 0,0 0 0,0 5 0,0-4 0,0 5 0,5-1 0,-4-4 0,6 6 0,-3-3 0,-3-2 0,3 6 0,-3-4 0,-1 4 0,2-2 0,1 2 0,-1 2 0,2-2 0,-3 3 0,-1 0 0,4 1 0,0 0 0,1-1 0,-1 1 0,-1-1 0,4-4 0,-4 4 0,6-5 0,-5 6 0,0-4 0,-4 0 0,4 0 0,0 3 0,0 1 0,-4 0 0,0-5 0,0 1 0,0 0 0,0 4 0,-2-4 0,-2-1 0,3-4 0,-4 7 0,5-8 0,0 8 0,1-9 0,3 3 0,-3-1 0,3 1 0,-1-3 0,1 3 0,-2-3 0,6-1 0,0 0 0,4 0 0,-4-1 0,-1-3 0,1-2 0,4-6 0,-4 0 0,0 1 0,-6-6 0,2-3 0,-3 2 0,-1-2 0,0 5 0,0-5 0,0 5 0,0-5 0,0 4 0,0-3 0,0 5 0,0-2 0,0 2 0,0-2 0,0 2 0,0-6 0,0 2 0,0-2 0,4-2 0,0 3 0,1-3 0,-1-2 0,-1 5 0,5-1 0,-6 4 0,2-3 0,1 3 0,-1-3 0,0 3 0,-4-3 0,0 4 0,0 0 0,-1 0 0,-3 0 0,1 2 0,-4-3 0,3 3 0,-4 1 0,4 1 0,-4-1 0,6 0 0,-2 0 0,2 1 0,2-1 0,0 0 0,0 1 0,0-1 0,0 5 0,0-3 0,0 7 0,0-5 0,0 6 0,0-9 0,0 5 0,0-2 0,0 0 0,0 6 0,0-3 0,0 5 0,2 0 0,2 0 0,2 0 0,6 0 0,-1 0 0,1 0 0,0 3 0,0 1 0,-1 4 0,1-4 0,-1 1 0,-4-1 0,2 3 0,-5 4 0,0 1 0,-4 0 0,0 3 0,0 1 0,-5 5 0,-3-2 0,2 4 0,-2 0 0,1 0 0,0 1 0,-3-1 0,7 1 0,-1-5 0,4 1 0,0-2 0,0 2 0,5 0 0,3-4 0,2 0 0,2-5 0,-2 5 0,-2 0 0,2-1 0,-2-3 0,1 0 0,-1-1 0,3 0 0,-4-3 0,0 2 0,1-2 0,-4-3 0,3-1 0,-3 1 0,4-1 0,0 1 0,4-1 0,-1-2 0,1 1 0,0-1 0,0-2 0,3 0 0,1 0 0,-1 0 0,-3 0 0,0 0 0,0 0 0,-1 0 0,-4 0 0,-2 0 0,-5-5 0,0-3 0,4-7 0,0 0 0,0-2 0,-4 1 0,0 2 0,0-6 0,0 1 0,0-5 0,0 1 0,0 0 0,0-1 0,0 1 0,0-1 0,0 1 0,0-2 0,0-2 0,0 5 0,0-6 0,0 7 0,0-2 0,0 1 0,0 6 0,0-3 0,0 3 0,-2-1 0,-1 1 0,1 3 0,-2-2 0,3 6 0,1 1 0,0 0 0,0-4 0,0 1 0,0-1 0,1 4 0,3 0 0,-1 0 0,5-3 0,-4 3 0,3 0 0,1 0 0,3-3 0,-4-1 0,3 4 0,-7 0 0,3 4 0,-2-3 0,-3 4 0,4-7 0,-5 8 0,0-8 0,4 7 0,0-5 0,1 6 0,-1-2 0,-1-1 0,4 1 0,-3 0 0,4 4 0,-5-5 0,7 3 0,-9-3 0,5 5 0,-6 0 0,0 5 0,0-2 0,0 5 0,0-6 0,0 4 0,0-6 0,0 0 0,5 0 0,-4 0 0,10 0 0,-10 0 0,4 0 0,-5 0 0,0 0 0,5 0 0,-2 0 0,5 0 0,-4 0 0,3 0 0,-3 0 0,4 0 0,0 0 0,2 1 0,-2 3 0,3-3 0,-6 6 0,3-3 0,2-3 0,-7 4 0,4-5 0,-4 0 0,2 0 0,-3 0 0,2 0 0,-3 5 0,4-3 0,0 3 0,2-5 0,1 4 0,-1 0 0,-3-1 0,4-3 0,-5 2 0,1 2 0,-3-3 0,0 4 0,3-5 0,-3 1 0,3 3 0,-2-2 0,-2 3 0,0-4 0,0 3 0,0-3 0,0 10 0,5-5 0,-4 6 0,4 0 0,-5-1 0,0-3 0,0 0 0,0 0 0,0 4 0,0-1 0,0 1 0,0 0 0,0 0 0,0-1 0,0 1 0,0 0 0,0-1 0,0 1 0,0 0 0,0 0 0,2-1 0,2 1 0,-3 0 0,3-1 0,1 1 0,-1 0 0,0 0 0,-4-1 0,0 2 0,0 3 0,0-3 0,0 3 0,0 1 0,0-2 0,0 2 0,0-1 0,4-3 0,0 2 0,-1 0 0,-3 0 0,0-2 0,0 3 0,0-2 0,0 2 0,0-3 0,0 3 0,0 0 0,0 0 0,0 1 0,0-1 0,0 1 0,0 2 0,0-1 0,0-2 0,0-3 0,0 3 0,0-3 0,0-2 0,0 5 0,0 0 0,0-1 0,0-3 0,0 0 0,-5 5 0,4 1 0,-4 5 0,5-5 0,0-2 0,0-3 0,0-1 0,0 0 0,0-1 0,0 1 0,0 0 0,0-1 0,0 5 0,0 0 0,0-1 0,0-3 0,0 0 0,0-1 0,-4 1 0,0 0 0,0 0 0,4-1 0,0 1 0,0 0 0,0-1 0,0 1 0,0 0 0,0 0 0,0-1 0,0 1 0,1 0 0,3 0 0,-2-1 0,1 1 0,-1 0 0,-2-1 0,4-3 0,0 0 0,-1 0 0,-3 4 0,0-1 0,0 1 0,0-4 0,0 0 0,0-1 0,0 5 0,0-4 0,0 0 0,2 0 0,2 3 0,-3 1 0,4 0 0,-5-1 0,2 1 0,1 0 0,-1-4 0,2 0 0,-3-1 0,3 5 0,0 0 0,0-4 0,-4-1 0,0 1 0,0 4 0,0 0 0,4-5 0,-1 1 0,1-4 0,-4 4 0,4 0 0,0 4 0,0-5 0,-4 1 0,4 0 0,0 4 0,0-5 0,-4 1 0,4-4 0,0 4 0,5 0 0,-8 4 0,8-5 0,-5 1 0,0-5 0,1 2 0,-4-4 0,3 3 0,-2-3 0,-1 5 0,3-6 0,-3 0 0,4 0 0,-5 0 0,2 0 0,2 0 0,-2 0 0,6 0 0,0 0 0,4 0 0,1 0 0,2 0 0,0-4 0,4 0 0,-5 0 0,2 4 0,-3 0 0,-1 0 0,-1 0 0,1 0 0,0 0 0,-4 0 0,0 0 0,-1 0 0,5 0 0,0 0 0,-1 0 0,1 0 0,0 0 0,-6 0 0,0 0 0,-6 0 0,0 0 0,5 0 0,-3-1 0,6-3 0,0 2 0,4-3 0,0 5 0,-5 0 0,1 0 0,-5 0 0,7 0 0,-9 0 0,5 0 0,-6 0 0,0 0 0,0-5 0,0 4 0,0-4 0,0 5 0,0 0 0,0-6 0,0 0 0,0-6 0,0 0 0,0 5 0,0-1 0,0 0 0,0-4 0,0 1 0,0-1 0,0 5 0,0-3 0,0 9 0,0-5 0,0 6 0,0 2 0,0 2 0,0-2 0,0 6 0,0 0 0,0 4 0,1 1 0,3 2 0,-2-2 0,6 3 0,-4 1 0,4-2 0,-1 1 0,0-4 0,2-1 0,-5 1 0,5 0 0,-7 0 0,3-6 0,0-1 0,-2-6 0,5-3 0,-4-2 0,3-6 0,0 0 0,1 0 0,1-3 0,-5-1 0,3-3 0,-3 3 0,2-5 0,-2 2 0,-3-3 0,3-2 0,-3 1 0,-1-1 0,4 1 0,0-1 0,1 2 0,-1 3 0,1-3 0,3 2 0,2 2 0,-2-2 0,1 6 0,-1-2 0,1 7 0,-5 1 0,5 6 0,-6-3 0,5 5 0,-6 0 0,9 0 0,-6 1 0,3 3 0,-3 2 0,-1 6 0,0 0 0,0 3 0,-4 1 0,1 1 0,3-1 0,-2 2 0,6 5 0,-4 1 0,4-1 0,0-3 0,4-1 0,-1 1 0,1 3 0,0-1 0,-1-2 0,1 1 0,0-6 0,0 5 0,-1-5 0,-3 5 0,0-4 0,-4 0 0,4 0 0,-4-3 0,3 3 0,-3 1 0,4-2 0,0 1 0,4-4 0,-1-1 0,1 1 0,-4-2 0,0-2 0,-1 3 0,0-10 0,-1 4 0,-2-5 0,-2 0 0,3-1 0,-5-3 0,4-3 0,0-4 0,1-1 0,-1 0 0,-3-5 0,3-2 0,-3-3 0,-1-2 0,0 0 0,0-4 0,0-2 0,0-5 0,-1 0 0,-3 0 0,2 0 0,-6-1 0,1 1 0,-1 0 0,-2 0 0,2 0 0,-2 0 0,-2 0 0,2-1 0,2 1 0,-1 0 0,5 0 0,-4 1 0,4 3 0,0 2 0,4 6 0,0 1 0,0 2 0,4-1 0,0 6 0,5-1 0,-1 4 0,2 4 0,2 1 0,0 4 0,-1-2 0,1 5 0,-4 0 0,0 0 0,-6 0 0,9 0 0,-10 0 0,8 1 0,-5 3 0,0-1 0,-4 4 0,1 1 0,3 4 0,-2 0 0,1-1 0,-1 1 0,-2 0 0,1 3 0,3 1 0,-3 5 0,3-2 0,-3 2 0,-1-1 0,2 2 0,2-2 0,-3 2 0,3 1 0,1 1 0,-1-1 0,5 0 0,-1 1 0,-2-1 0,2 1 0,-1-1 0,1 1 0,2 3 0,-2 0 0,-2 1 0,2-5 0,-4 4 0,4 1 0,-4-1 0,4-3 0,-1 2 0,5-3 0,0 3 0,0-6 0,-1-4 0,1 0 0,0-3 0,-1-1 0,1-2 0,0-2 0,0 3 0,-1-10 0,-4 5 0,-3-2 0,2-2 0,-4 3 0,3-5 0,-5 0 0,0 0 0,0-5 0,1-2 0,3-5 0,-3 1 0,3-1 0,1 0 0,-1 0 0,1-1 0,-1-2 0,-1 0 0,5-4 0,-4 1 0,4-2 0,-6-2 0,2 2 0,1-2 0,-1-1 0,0-1 0,-4 1 0,0 0 0,0-1 0,-1 1 0,-3-1 0,1 2 0,-5 3 0,6-4 0,-2 4 0,-1 2 0,1 1 0,0 3 0,4 2 0,0-1 0,0 0 0,0 1 0,0-1 0,0 0 0,0 0 0,5 1 0,2-1 0,4 0 0,-4 6 0,-2 0 0,-5 6 0,5 0 0,-3 6 0,4 0 0,-2 6 0,-1 4 0,4-1 0,0 1 0,1-4 0,2 1 0,-2 2 0,1-2 0,-1 3 0,2-2 0,-2 2 0,-3-3 0,-1 2 0,-1 2 0,1-1 0,-3 1 0,3-1 0,-4-3 0,-4 2 0,3-2 0,-3-1 0,-1-4 0,1 0 0,0-1 0,4 1 0,0 0 0,0-5 0,0 2 0,5-5 0,2-2 0,4-1 0,1 0 0,0-5 0,-5 0 0,1-3 0,0-1 0,4 0 0,-4-1 0,-1-2 0,-3 2 0,4-3 0,-4-1 0,4 1 0,-4 1 0,4 3 0,-6 4 0,2 0 0,3 6 0,-1-3 0,1 5 0,-1 0 0,-2 0 0,-3 5 0,3 3 0,-2 2 0,-2 2 0,0-1 0,0 1 0,0 0 0,0 3 0,0 1 0,0 1 0,0-1 0,0-3 0,0 2 0,3 2 0,1-1 0,6-1 0,-3-3 0,0 0 0,1 0 0,-6-6 0,5 1 0,-3-3 0,-3-3 0,8-1 0,-5-8 0,1-2 0,-1-2 0,-1-1 0,5-3 0,-6 3 0,2-2 0,-3-2 0,-1 1 0,2-3 0,2 3 0,-3-4 0,3 5 0,1-2 0,-1 1 0,1 3 0,-1-2 0,-1 2 0,4 1 0,0 0 0,1 0 0,2 1 0,-3-1 0,-1 5 0,-1 2 0,1 5 0,-5 0 0,9 0 0,-7 2 0,5 1 0,-4-1 0,3 2 0,-4 2 0,6 2 0,-5 8 0,5-3 0,-1 2 0,-2 2 0,2-1 0,-1-1 0,1-3 0,1 0 0,-5 0 0,3-1 0,-3 1 0,2-5 0,-3-4 0,-1 4 0,3-6 0,-5 4 0,0-5 0,4-1 0,0-3 0,0 2 0,-4-6 0,0 5 0,0-2 0,0 0 0,0 4 0,0-6 0,0 3 0,0 1 0,0-4 0,1 3 0,3-4 0,-3 4 0,3-4 0,-3 0 0,1 1 0,2-1 0,-3 5 0,4-2 0,-5 5 0,0 0 0,0 5 0,1-4 0,3 3 0,-2 3 0,3-1 0,-5 6 0,0 0 0,0 5 0,4-4 0,0 2 0,0-5 0,-4-3 0,0-4 0,0 2 0,1-5 0,3 0 0,-3-2 0,3-6 0,-3 0 0,-1-8 0,0 2 0,0-2 0,0 3 0,0-2 0,2-2 0,2 1 0,-3-1 0,3 2 0,-3-4 0,-1-4 0,0 0 0,0-1 0,0-5 0,0-2 0,-4-3 0,0-1 0,0-1 0,4-3 0,0-2 0,0-2 0,0-2 0,0 2 0,0-3 0,0-1 0,0 2 0,0 2 0,0-1 0,0 4 0,0 1 0,0 4 0,2 0 0,2 0 0,-2 0 0,6 0 0,-4-1 0,4 1 0,-6 4 0,2 0 0,-1 1 0,1-1 0,-3-3 0,3 2 0,-3 3 0,-1-3 0,0 5 0,0-4 0,0 5 0,0-2 0,0 5 0,0 3 0,0 0 0,0 4 0,0-4 0,0 5 0,0-1 0,0 4 0,0 1 0,0-1 0,0 0 0,0 4 0,0 1 0,0 4 0,0-7 0,0 8 0,0-8 0,0 9 0,0-6 0,0 3 0,0 3 0,0-4 0,0 5 0,0-6 0,0 5 0,0-4 0,0 5 0,0 0 0,0 5 0,0-2 0,0 5 0,0-1 0,0 5 0,4-4 0,0 0 0,4 0 0,-4 3 0,4 1 0,-5 0 0,5-5 0,-4 1 0,5-1 0,-1 1 0,-1 2 0,0-2 0,1-2 0,4 2 0,4-1 0,-1 0 0,1 3 0,-4-6 0,-5 3 0,1-3 0,-5 0 0,7-4 0,-9 0 0,5 0 0,-6 0 0,0 0 0,5 0 0,-4 0 0,10 0 0,-10-5 0,8 2 0,-5-4 0,0 3 0,-4-4 0,0 5 0,0-7 0,0 3 0,0-4 0,0-1 0,1 0 0,3 0 0,-3 1 0,3-1 0,-1 4 0,1 0 0,-3 1 0,3-5 0,-3 4 0,-1 0 0,0 6 0,0-4 0,2 6 0,1 0 0,-1 0 0,3 0 0,-4 2 0,3 2 0,-1 2 0,5 6 0,-4-2 0,3-2 0,-3 6 0,4-2 0,-5 2 0,1-2 0,1 0 0,-1 0 0,1-1 0,-1 1 0,-3 0 0,3-1 0,-3-3 0,-1 0 0,6-5 0,-5 2 0,4-5 0,-5 0 0,1 0 0,3 0 0,-1-5 0,5-3 0,-6-3 0,2 0 0,-1 3 0,1 0 0,-3 0 0,3-3 0,-3-1 0,4 0 0,-3 0 0,3 5 0,-5-1 0,5 5 0,-2-2 0,5 5 0,-5 0 0,5 0 0,-5 0 0,7 5 0,-5 2 0,3 4 0,-1 1 0,-3 0 0,-2 0 0,6-1 0,-4 1 0,4 0 0,-4-1 0,4 1 0,-5-1 0,5-4 0,-4 0 0,4-3 0,-5-3 0,2 4 0,-5-5 0,0-1 0,0-3 0,4 1 0,0-4 0,1-1 0,-1-4 0,-2 0 0,6 1 0,-5-1 0,1 0 0,1 1 0,-1-1 0,4 4 0,-5 0 0,1 6 0,2-9 0,-5 10 0,4-4 0,-5 5 0,5 0 0,2 5 0,5 3 0,-1 1 0,1-1 0,1 2 0,3-2 0,-3 2 0,2 2 0,-2 0 0,-1-1 0,0 1 0,-1 0 0,1 0 0,0-1 0,0 1 0,-1-4 0,1 0 0,-4-6 0,0 2 0,-1-3 0,5-1 0,-4 0 0,0 0 0,0 0 0,3 0 0,-3-1 0,0-3 0,0-1 0,4-3 0,-5-2 0,1 2 0,-5-2 0,1-2 0,1 0 0,-1 0 0,1 5 0,-1-1 0,-3 0 0,3-4 0,1 4 0,-1 1 0,4-1 0,-4-4 0,5 4 0,-1 0 0,2 5 0,2-5 0,-4 5 0,0-1 0,-1 3 0,5 1 0,-4 0 0,0 0 0,-6 5 0,4 2 0,-6 4 0,0 1 0,0 0 0,1-4 0,3-1 0,-2 1 0,6 4 0,-4-2 0,4-2 0,0 3 0,3-4 0,1-1 0,4 3 0,-1-5 0,-3 0 0,-4-4 0,-4 0 0,4 0 0,-4-4 0,3 0 0,-3-5 0,4 1 0,-4 1 0,4 0 0,-4-1 0,4-4 0,-5 0 0,5 1 0,-4-1 0,4 0 0,-4 0 0,4 1 0,-6-1 0,2 0 0,-1 1 0,1-1 0,-3 0 0,4 0 0,-5 1 0,4 3 0,0 0 0,0 4 0,-4-4 0,1 6 0,3-2 0,-3-3 0,10 6 0,-9-4 0,6 5 0,-4 0 0,4 0 0,0 5 0,4 1 0,-1 6 0,-4 0 0,2 0 0,-5-1 0,1 1 0,-1 0 0,-3 0 0,3-1 0,-1 1 0,1 0 0,-3-1 0,4 1 0,-5 0 0,4 0 0,0-1 0,0-3 0,-4 0 0,4 0 0,0 3 0,1-3 0,-1 0 0,-3-4 0,3 4 0,3-6 0,-6 9 0,4-10 0,-5 4 0,0-5 0,0 0 0,0 6 0,0-5 0,0 9 0,0-7 0,0 5 0,0-6 0,0 9 0,0-10 0,0 9 0,0-3 0,0 1 0,0 0 0,0-5 0,0 5 0,0 0 0,0 4 0,0-1 0,0-4 0,0 3 0,0-8 0,0 3 0,0-5 0,0 0 0,0 5 0,0-2 0,0 5 0,0-6 0,0 5 0,0-3 0,0-3 0,0 4 0,0-5 0,0 0 0,4-1 0,0-3 0,0 1 0,-4-5 0,0 6 0,4-5 0,0 3 0,-1 3 0,-3-4 0,0 5 0,0 0 0,0 5 0,0-2 0,0 5 0,-3-1 0,-1 5 0,0 0 0,4 0 0,0-1 0,0 1 0,0 1 0,0 3 0,0-3 0,0 2 0,0 2 0,0-1 0,1 3 0,3-3 0,-3 0 0,3-5 0,-3-3 0,-1 0 0,0-5 0,0 7 0,0-9 0,0 4 0,0-5 0,0 0 0,6-5 0,-4-1 0,6-6 0,-4 0 0,4 1 0,-4-1 0,4 0 0,-6 4 0,2 1 0,1 3 0,-1-4 0,0 5 0,-4-2 0,0 5 0,0 0 0,5-5 0,-2 2 0,5-5 0,-4 4 0,3-3 0,-3-1 0,4-4 0,-4 0 0,4 1 0,-4-5 0,4 0 0,-6-4 0,2 0 0,-3 2 0,-1-2 0,0 1 0,0-5 0,0 2 0,0 3 0,0-3 0,0 2 0,-4 2 0,1-2 0,-1 5 0,4-5 0,0 6 0,0-2 0,0 3 0,0 1 0,0 5 0,0-1 0,0 0 0,4 0 0,-1 0 0,3 6 0,-2-2 0,-3 1 0,3-1 0,2 3 0,-3-4 0,5 5 0,-6 5 0,11 2 0,-5 4 0,4 2 0,-8 3 0,4-3 0,-5 3 0,5 0 0,-4 0 0,4 4 0,-4-5 0,5 5 0,-1-5 0,-2 2 0,2-1 0,-4-3 0,4 3 0,-4-7 0,4-1 0,-6-6 0,3 9 0,-5-10 0,0 4 0,0-5 0,0 0 0,0-5 0,0 4 0,0-10 0,0 3 0,4 2 0,0-2 0,0 0 0,-4-4 0,0 1 0,0-1 0,0 0 0,0 1 0,0-1 0,0 0 0,0 0 0,0 1 0,0-1 0,0-1 0,0-3 0,0 2 0,0-6 0,0 5 0,0-5 0,0 5 0,0-5 0,0 2 0,0-2 0,1 2 0,3 3 0,-2 2 0,2-3 0,-3 3 0,-1 1 0,0 0 0,0 1 0,0-1 0,0 0 0,0 1 0,1-1 0,3 0 0,-3 4 0,3 1 0,3 4 0,-5-6 0,6 5 0,-5 0 0,3 4 0,-2 0 0,-2 0 0,3 0 0,-4 0 0,3 0 0,-3 5 0,4 2 0,-5 4 0,0 1 0,0 0 0,0 1 0,0 3 0,4 0 0,0 4 0,5 2 0,-1-2 0,3 6 0,0 1 0,6 2 0,3-2 0,-3-2 0,-2 2 0,-2 2 0,-1-2 0,0 0 0,0-3 0,-6-1 0,-2 1 0,-3-1 0,-1 1 0,0-5 0,0 1 0,0-1 0,0 5 0,0-5 0,0 1 0,0-6 0,0 2 0,0-3 0,0-2 0,0-3 0,0 0 0,0-5 0,0 2 0,0-5 0,0 0 0,5 0 0,-3 5 0,4-4 0,-2 3 0,-1 1 0,5-1 0,-2 2 0,2-3 0,2-1 0,-3 3 0,1-5 0,-1 0 0,-4 0 0,2 0 0,-5-1 0,0-3 0,0 2 0,0-3 0,0 5 0,-5-5 0,-1-1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3:40.1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0 844 12287,'4'-8'0,"0"1"0,5-3 0,-1-5 0,-2 0 0,2-4 0,-1 3 0,1-3 0,2-1 0,-2-3 0,-2-1 0,2 1 0,0-1 0,4 1 0,-1-4 0,1-1 0,-4 0 0,0 0 0,0 4 0,3-4 0,-3 0 0,0 0 0,-4 1 0,4 4 0,-1 3 0,5 0 0,4 5 0,-1-5 0,6 5 0,-1-5 0,2 6 0,1-2 0,5 3 0,-1 1 0,-1 6 0,-6 2 0,0 3 0,-4 1 0,0 0 0,-10 5 0,-2 3 0,-3 3 0,-1 5 0,-5 2 0,-3 6 0,-1-1 0,1 1 0,-2 0 0,2 4 0,3-2 0,1 5 0,3-4 0,1 5 0,0-2 0,0 1 0,0 1 0,0-4 0,0 3 0,0-4 0,4 5 0,0-5 0,0 0 0,-4-3 0,0-2 0,0-3 0,0 2 0,0-5 0,0-1 0,0-3 0,1-1 0,3-4 0,-3 4 0,6-9 0,-4 6 0,0-5 0,5 1 0,1-4 0,7-4 0,-2-1 0,5-3 0,-4-4 0,0 0 0,2 1 0,-1-5 0,0-2 0,-5-2 0,-4 2 0,-3-2 0,1 1 0,-1-4 0,0-1 0,-4 1 0,4-1 0,0 1 0,1-1 0,-1 1 0,-3-1 0,3 1 0,1 0 0,-1-1 0,4 1 0,-4-1 0,4 5 0,-5-1 0,3 6 0,-2-2 0,-3-1 0,3 2 0,1-1 0,-1 4 0,0 1 0,-4-1 0,4 0 0,0 0 0,-1 1 0,-3-1 0,0 0 0,0 1 0,0 3 0,0 0 0,2 4 0,2-4 0,-3 6 0,4-5 0,-5 3 0,5 3 0,-2-4 0,5 5 0,-6 0 0,9 0 0,-5 0 0,6 0 0,-4 0 0,0 0 0,0 0 0,3 0 0,1 4 0,0 0 0,-1 1 0,1-1 0,-1-2 0,-4 6 0,2 0 0,-5 4 0,0 3 0,-4 1 0,0 5 0,0-2 0,0 3 0,0 2 0,-4-1 0,0 1 0,1 0 0,3 4 0,0-5 0,0 1 0,0-1 0,0-3 0,0-3 0,0-2 0,0 2 0,0-1 0,3-1 0,1-3 0,0 4 0,-4-1 0,0 1 0,0-4 0,0-1 0,0 1 0,5 0 0,2-6 0,5 0 0,-1-6 0,1 0 0,0 0 0,1-2 0,2-2 0,-1 2 0,1-6 0,-6 4 0,-1-4 0,-1 0 0,0-3 0,0-5 0,-3 0 0,-3-1 0,3 2 0,-3-2 0,-1-3 0,0-6 0,0 3 0,4-4 0,0-1 0,0 2 0,-4-5 0,4 4 0,0-5 0,0 6 0,-4-1 0,4 1 0,0-1 0,-1 2 0,-3-3 0,0 8 0,0 0 0,0 4 0,0-3 0,0 5 0,0-2 0,0 3 0,0 1 0,6 1 0,0-1 0,6 0 0,0 6 0,-1 2 0,1 2 0,-2 4 0,-2 2 0,1-2 0,-5 6 0,4 0 0,-4 4 0,0 1 0,-4 2 0,0-2 0,0 3 0,0 1 0,0-2 0,0 6 0,0-1 0,-1-2 0,-3 2 0,2-1 0,-1 4 0,1 1 0,2-1 0,0-2 0,0 3 0,2-7 0,1 6 0,0-2 0,5 2 0,-2-1 0,2-2 0,3 2 0,-4-2 0,4-2 0,1 1 0,-5-3 0,1 4 0,-1-6 0,0 1 0,3-2 0,-6-1 0,1 1 0,-1 3 0,-3-3 0,3 2 0,-3-1 0,-1-3 0,0 1 0,1-4 0,3 0 0,-2-5 0,2 5 0,-3-5 0,-1 2 0,1-5 0,3 0 0,-1 0 0,4 0 0,-3 0 0,4 0 0,-5-5 0,7-2 0,-8 1 0,4-1 0,-2 3 0,-3 3 0,4-4 0,-5 4 0,0-3 0,0 2 0,6-8 0,-5 4 0,5-5 0,-2 3 0,-1-2 0,5 2 0,-4 2 0,4-2 0,-6 0 0,5-2 0,-3 2 0,-3-3 0,4 5 0,-4-5 0,3 4 0,-2-4 0,3 5 0,-5-6 0,0 0 0,0 0 0,1 1 0,3-1 0,-3-1 0,3-3 0,-1 3 0,1-2 0,-3 6 0,3 1 0,-3 0 0,-1 1 0,0 2 0,0 5 0,5 0 0,-3 0 0,8 0 0,-7 2 0,5 1 0,-5-1 0,5 2 0,-4-3 0,4-1 0,-5 0 0,2 0 0,-5 0 0,0 5 0,0-2 0,0 5 0,0-4 0,0 3 0,0-3 0,0 4 0,0-4 0,0 4 0,4-4 0,0 3 0,0-3 0,-4 4 0,5-5 0,-4 7 0,6-3 0,-4 4 0,-1-3 0,2 0 0,-3 0 0,-1 4 0,5-1 0,-4 1 0,3 0 0,2-1 0,-3 1 0,5 0 0,-4 0 0,0-5 0,-4 1 0,4 0 0,0 4 0,0 0 0,-4-1 0,0 1 0,0 0 0,0-1 0,0 1 0,-1 0 0,-3 0 0,2-1 0,-2 1 0,2 1 0,-2 3 0,3-3 0,-3 2 0,1-2 0,-1-1 0,3 1 0,-3 3 0,-1-3 0,1 2 0,-4 0 0,4 0 0,-1 0 0,1 4 0,3-5 0,-3 2 0,-1 1 0,1-1 0,0 1 0,4-2 0,0 2 0,0 3 0,0 0 0,0-4 0,4 5 0,0-2 0,3 4 0,-3 0 0,5-3 0,-1-1 0,-3 1 0,-1 3 0,-1 0 0,1 1 0,-3-6 0,3-2 0,-3 1 0,-1-2 0,-4 5 0,1-5 0,-3 2 0,2-1 0,-1-3 0,-3 3 0,2 2 0,2 1 0,-1 4 0,-3 0 0,-1 0 0,5 1 0,-1-1 0,1 1 0,3-3 0,-3 2 0,2-6 0,2 6 0,0-2 0,0 3 0,0-5 0,0 1 0,0-1 0,0 5 0,4-2 0,0-3 0,4 4 0,-4-4 0,5 3 0,-1 2 0,2-1 0,2 0 0,0 5 0,-1-1 0,1-1 0,0-6 0,-4 1 0,-1-6 0,-3 5 0,4-5 0,-5 1 0,1-4 0,-3-1 0,-1 1 0,0-4 0,0 0 0,0 0 0,0-1 0,0 1 0,0-5 0,0 2 0,1-5 0,3 0 0,-3 0 0,5 0 0,-6 0 0,0 0 0,0-5 0,0-2 0,0-4 0,4-1 0,0 0 0,5 0 0,-2 1 0,4-1 0,1 0 0,1 1 0,2-1 0,0 0 0,4 0 0,-5 1 0,2-1 0,-3-4 0,-1 1 0,-1-1 0,1 4 0,-4-3 0,0-1 0,-2-3 0,2 3 0,1 0 0,-5 5 0,0 3 0,-4 0 0,0 4 0,0-4 0,5 6 0,-3-4 0,3 6 0,-5 0 0,4 6 0,0 1 0,0 5 0,-4 4 0,3 1 0,1 2 0,0 3 0,-4-2 0,0 2 0,0 2 0,4-1 0,0 0 0,0 0 0,-4-4 0,5 3 0,3-2 0,-2 1 0,2-2 0,0-2 0,4-5 0,0-4 0,-1-1 0,1-4 0,0 1 0,-1-3 0,1-1 0,0-5 0,0-3 0,-1-2 0,1-2 0,-2-4 0,-2 1 0,1-6 0,-5 1 0,0-2 0,-4-1 0,0 3 0,0 1 0,0-1 0,0-3 0,1 1 0,3 2 0,-2-1 0,2 6 0,-3-1 0,-1 4 0,0 5 0,0-1 0,0 5 0,1-2 0,3 5 0,-1 0 0,5 0 0,-1 1 0,5 3 0,0-1 0,-1 5 0,1-1 0,0 5 0,0 1 0,-1 3 0,0-3 0,-3 2 0,1 2 0,-5-1 0,0 5 0,-4-2 0,3-1 0,1 2 0,2-4 0,-3 3 0,-1-5 0,2 2 0,1-2 0,-1 2 0,4-7 0,-5 3 0,7-3 0,-4-2 0,1 3 0,-2-9 0,-4 3 0,3-8 0,-3 2 0,3-6 0,-2 0 0,-2-4 0,3 1 0,1-1 0,0 0 0,-4 0 0,4-3 0,0-1 0,4-1 0,-4 2 0,4 2 0,-4-3 0,3-1 0,-3 1 0,4 1 0,-4 3 0,4 0 0,-4 1 0,1-1 0,-1 0 0,-3 0 0,4 1 0,-5-1 0,0 4 0,0 0 0,0 6 0,0-3 0,0-1 0,0 5 0,0-4 0,0 6 0,0 3 0,0-1 0,0 5 0,0-1 0,0 5 0,0 0 0,0-1 0,0 1 0,0 0 0,4 0 0,0-1 0,0 2 0,-4 3 0,1-2 0,3 6 0,3-5 0,4 5 0,1-6 0,0 2 0,4 1 0,-1-1 0,6 0 0,-2 0 0,-2-7 0,-1 3 0,2-3 0,-5 1 0,3-2 0,-8-3 0,-3-5 0,-5 0 0,0 0 0,5 0 0,-4-5 0,3-3 0,-2 2 0,-2-2 0,1-1 0,3-7 0,-3 3 0,3-2 0,-3-2 0,-1 1 0,0-1 0,0 2 0,0 2 0,0-3 0,0 2 0,0-2 0,0 3 0,0-3 0,2 2 0,2-2 0,-2 3 0,6-2 0,0-2 0,4 1 0,-1-3 0,1 3 0,0-1 0,-1 2 0,5 0 0,0-4 0,-1 4 0,-3 0 0,-4 0 0,0 0 0,-4 2 0,3-3 0,-4 3 0,1 1 0,-3 1 0,-1-1 0,0 0 0,0 6 0,0-5 0,0 10 0,0-4 0,0 5 0,0 1 0,0 3 0,0 3 0,0 4 0,4 5 0,0-1 0,5 8 0,-1 0 0,-2 0 0,2 5 0,0 0 0,4 0 0,-4 3 0,-1-4 0,0 5 0,1-5 0,2 4 0,-2-3 0,2-1 0,2-4 0,4-3 0,-1-1 0,1-4 0,-4 0 0,-1-2 0,1-1 0,0-5 0,-4-2 0,-1-5 0,-3 0 0,4 0 0,-4-4 0,4 0 0,-2-5 0,2 1 0,3-2 0,-4-2 0,4-4 0,1 1 0,-1-6 0,1 1 0,0 2 0,-1-1 0,1-1 0,0-3 0,-2-1 0,-2 1 0,1 3 0,-5 1 0,0 4 0,-4 0 0,1-2 0,3 1 0,-2 1 0,1 3 0,-1 4 0,-2 0 0,0 0 0,1 2 0,3 2 0,-3 3 0,4 1 0,-5 5 0,0 3 0,4 0 0,0 3 0,1-2 0,-1 7 0,-2-2 0,2 2 0,1 1 0,-1 2 0,1 2 0,-1-5 0,-2 3 0,6-3 0,-1 4 0,1-5 0,2 1 0,-2-4 0,-2-2 0,2-2 0,-4-3 0,4-5 0,-4 0 0,4 0 0,-5 0 0,5 0 0,-4-5 0,4-3 0,-4-4 0,4-3 0,-6 2 0,2-3 0,-1-1 0,1 1 0,-3-3 0,3 3 0,-3-1 0,-1 2 0,0 0 0,0-4 0,0 5 0,0-2 0,0 3 0,0 1 0,5 0 0,-2 6 0,5 2 0,-6 3 0,8 6 0,-6 3 0,3-2 0,-3 2 0,4 0 0,-4 4 0,1-1 0,-1 1 0,3 0 0,4-1 0,0 5 0,-3 0 0,2 1 0,-2-2 0,2-2 0,2 3 0,-4-3 0,0-1 0,-2-1 0,2 1 0,-3-4 0,-5 0 0,0-6 0,0 4 0,5-6 0,-3-6 0,1-2 0,-1 2 0,-2-2 0,4 4 0,0-4 0,-1 1 0,-3-5 0,0 0 0,0 0 0,0 5 0,0-1 0,0 0 0,0-4 0,0 5 0,0-1 0,0 5 0,0-2 0,0 5 0,0 0 0,6 0 0,0-11 0,6-2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3:54.7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117 305 12287,'-1'-8'0,"-2"1"0,-1-2 0,-5-2 0,3-1 0,-2 2 0,0 2 0,6-2 0,-9 3 0,10 1 0,-4 1 0,5 5 0,-6 0 0,4 1 0,-6 3 0,4 7 0,-4 9 0,1 3 0,-5 5 0,5-2 0,3 5 0,3-9 0,1 2 0,0-5 0,0 1 0,5 1 0,3-6 0,3-1 0,0-6 0,2 1 0,3-5 0,2 0 0,6-4 0,-5-5 0,1-3 0,-2-4 0,1-3 0,-2 1 0,-5-6 0,-5 4 0,-4-3 0,-1-1 0,-2-3 0,-2-1 0,-1 1 0,-4 0 0,-5-1 0,1 5 0,-1-1 0,-4 10 0,1-2 0,3 4 0,4 0 0,0 3 0,-3 5 0,-1 5 0,0 7 0,0 6 0</inkml:trace>
  <inkml:trace contextRef="#ctx0" brushRef="#br0" timeOffset="1178">3000 47 12287,'0'-11'0,"0"-1"0,0 4 0,0 0 0,0 6 0,0-3 0,0 5 0,0 0 0,5 0 0,-3 6 0,2 6 0,-2 10 0,2 9 0,-3 4 0,3 4 0,-2 7 0,-2 5 0,0 0 0,0-5 0,0-3 0,0 0 0,5-5 0,1 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3:56.8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94 364 12287,'0'-7'0,"0"-3"0,0 4 0,-5-6 0,3 4 0,-1 0 0,1 6 0,1-5 0,-3 3 0,3 3 0,-4-4 0,5 5 0,-2 1 0,-2 3 0,-2 4 0,-6 7 0,0 0 0,1 4 0,3 1 0,0 3 0,5 1 0,0-1 0,1-1 0,2-2 0,0 0 0,0-4 0,5 1 0,3-1 0,4-7 0,4 2 0,-2-3 0,5 0 0,1-3 0,3-5 0,0 0 0,-4 0 0,2-5 0,-5-3 0,-1-2 0,-3-2 0,-4-1 0,0-2 0,-6 0 0,2-4 0,-4 3 0,-4-3 0,-2 0 0,-6 0 0,-1-3 0,-3 2 0,2 3 0,-6 2 0,2 3 0,-1 4 0,-3 3 0,2 5 0,2 1 0,-2 3 0,11 3 0,-7 9 0,10 3 0</inkml:trace>
  <inkml:trace contextRef="#ctx0" brushRef="#br0" timeOffset="433">1922 24 12287,'0'-12'0,"0"6"0,0 1 0,0 5 0,0 0 0,0 10 0,0-1 0,0 11 0,1 2 0,3 9 0,-2 0 0,2 8 0,-3 2 0,-1-2 0,0 1 0,0-1 0,-5-7 0,3 7 0,-3-9 0</inkml:trace>
  <inkml:trace contextRef="#ctx0" brushRef="#br0" timeOffset="860">4008 94 12287,'0'-11'0,"0"-1"0,0 0 0,-1 2 0,-3 2 0,3-2 0,-5 3 0,6-1 0,0 0 0,0 6 0,0-3 0,0 5 0,0 9 0,0 3 0,0 11 0,0 0 0,0 13 0,0-1 0,2 4 0,2 0 0,-2-1 0,6 5 0,0-8 0,4 4 0,-1-11 0,1 6 0</inkml:trace>
  <inkml:trace contextRef="#ctx0" brushRef="#br0" timeOffset="1418">6059 94 12287,'0'-11'0,"0"-1"0,0 5 0,0 2 0,0 5 0,0 0 0,-5 0 0,-2 3 0,-5 5 0,1 1 0,-1 10 0,-4 1 0,1 3 0,0 6 0,8 2 0,-3-1 0,7 1 0,-1-5 0,4 2 0,1-5 0,3-3 0,2 1 0,6-6 0,0 1 0,0-4 0,4-6 0,4-2 0,-2-3 0,2-1 0,-5-1 0,5-3 0,-6-2 0,2-6 0,-3-4 0,-1 1 0,-6-6 0,-2 1 0,-3-2 0,-1-1 0,-1 1 0,-3 2 0,-4-2 0,-7 2 0,0 3 0,-4 2 0,-5 7 0,-3 4 0,-9 4 0,0 4 0,-1 8 0,2 7 0,-6 9 0,-1 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4:16.842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16 94 12287,'-9'0'0,"2"0"0,7 0 0,0 0 0,7 0 0,-3 0 0,6 0 0,0 0 0,6 0 0,0 0 0,-1 0 0,1 0 0,-1 0 0,1 0 0,5 0 0,-1 0 0,6 0 0,-5 0 0,7 0 0,-2 0 0,-2 0 0,2 0 0,0 0 0,5 0 0,0-5 0,0-1 0,2 1 0,3 5 0,-3 0 0,3 0 0,-1 0 0,1 0 0,-1 0 0,6 0 0,-4 0 0,4 0 0,-6-5 0,1 0 0,2 0 0,-2 5 0,2 0 0,-1 0 0,-5 0 0,5 0 0,1-2 0,-2-3 0,6 3 0,-6-3 0,4 3 0,1 2 0,-6 0 0,6 0 0,-1 0 0,-4 0 0,1 0 0,-6 0 0,0 0 0,0 0 0,0 0 0,0 0 0,0 0 0,0 0 0,2 0 0,4 0 0,-5 0 0,5 0 0,-3-5 0,3 0 0,-4 0 0,3 5 0,2 0 0,-2 0 0,0 0 0,-4 0 0,-1 0 0,0 0 0,0 0 0,0 0 0,0 0 0,0 0 0,0-6 0,1 1 0,0 0 0,5 5 0,-3 0 0,8 0 0,-6-2 0,6-3 0,-8 3 0,2-3 0,2 3 0,-1 2 0,-1 0 0,-5 0 0,-5 0 0,0 0 0,0 0 0,5 0 0,0 0 0,0 0 0,-5 0 0,0 0 0,0 0 0,5 0 0,0 0 0,1 0 0,0 0 0,5 0 0,-4 0 0,3 0 0,-2 0 0,3 0 0,1 0 0,3 0 0,-3 0 0,-7 0 0,6 6 0,-1-1 0,0 0 0,-5-5 0,6 0 0,-1 0 0,2 0 0,-2 0 0,-1 0 0,6 0 0,-6 2 0,1 3 0,4-3 0,2 3 0,1-3 0,-2-2 0,3 0 0,-8 0 0,5 0 0,-4 0 0,4 0 0,-5 0 0,6 0 0,-6 0 0,6 0 0,-6 0 0,6 0 0,-6 0 0,5 0 0,-4 0 0,1 0 0,-2 0 0,-3 0 0,3 0 0,-3 0 0,-2 0 0,0 0 0,0 0 0,0 0 0,1 0 0,-1 0 0,0 0 0,2 0 0,3 0 0,-3 0 0,3 0 0,2 0 0,-2 0 0,6 0 0,-6 0 0,7 0 0,-1 0 0,-2-2 0,1-3 0,-6 3 0,1-3 0,-1 3 0,1 2 0,-3 0 0,3 0 0,2 0 0,-2 0 0,8 0 0,-3 0 0,-1 0 0,1 0 0,-1 0 0,2 0 0,3 0 0,-4 0 0,-1 0 0,1 0 0,-6 0 0,1 0 0,2 0 0,-1 0 0,1 0 0,-2 0 0,-3 0 0,3 0 0,-3 0 0,-2 0 0,0 0 0,0 0 0,-5 0 0,0 0 0,-5-5 0,5 0 0,-7-1 0,2 6 0,1 0 0,-1 0 0,0 0 0,-6 0 0,1 0 0,-1 0 0,-6 0 0,5 0 0,-12 0 0,4 0 0,-6 0 0,-6 0 0,-3 0 0,-7 0 0,1 0 0,-8 0 0,-1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1:47.8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188 166 12287,'0'-7'0,"0"-1"0,0 1 0,0-4 0,0 0 0,0 4 0,0-1 0,0 4 0,0-3 0,0 5 0,0-8 0,0 9 0,0-4 0,0 5 0,0 5 0,0 2 0,0 4 0,0 4 0,0 2 0,0 5 0,0 1 0,0 3 0,0-1 0,0 4 0,0 1 0,0 3 0,0 0 0,0 0 0,0 0 0,0 0 0,0-1 0,0-2 0,0 0 0,0-4 0,0-4 0,0-3 0,0-6 0,0 2 0,0-3 0,0-1 0,0-3 0,0-1 0,0-5 0,0 3 0,0-5 0,0-5 0,0-2 0,0-3 0,0-1 0</inkml:trace>
  <inkml:trace contextRef="#ctx0" brushRef="#br0" timeOffset="617">166 89 12287,'1'-6'0,"3"2"0,-3-2 0,4 5 0,-5-4 0,0 5 0,-5 0 0,-1 1 0,-5 3 0,0 2 0,0 5 0,0 0 0,0 0 0,0-1 0,0-3 0,1 3 0,3-3 0,-3 3 0,5-3 0,-2 1 0,2-6 0,5 3 0,0-5 0,0-5 0,5-1 0,2-5 0,3 1 0,1 3 0,-4-5 0,1 4 0,-1-4 0,4 5 0,-4-3 0,1-1 0,-2 0 0,1 0 0,3 0 0,-4 0 0,5-1 0,-3 5 0,-1 0 0,-5 4 0,3-2 0,-5 5 0,0 0 0,5 5 0,1 5 0,5 5 0,-3 3 0,-1-3 0,1 5 0,3-2 0,5 4 0,2 4 0,3 2 0,1 5 0</inkml:trace>
  <inkml:trace contextRef="#ctx0" brushRef="#br0" timeOffset="1893">166 718 12287,'5'-6'0,"-4"1"0,4 1 0,-5 2 0,0-3 0,5 5 0,-4 0 0,4 0 0,-5 0 0,-5 0 0,-1 0 0,-5 0 0,0 4 0,0 0 0,0 3 0,0-3 0,1 1 0,3-2 0,-3-1 0,3 1 0,2 3 0,-1-3 0,2 4 0,3-4 0,-4 7 0,5-3 0,0-1 0,0 1 0,3-3 0,1 3 0,5 0 0,-2 0 0,3 2 0,1-6 0,4 5 0,-1-5 0,6 6 0,-2-2 0,-2-1 0,-1 2 0,-3-2 0,0 1 0,-3 3 0,-1-3 0,-3 3 0,-5 1 0,0-3 0,0-1 0,-2 0 0,-1 4 0,-3-3 0,-5-1 0,-4-3 0,0 3 0,-3-3 0,3 3 0,-4-3 0,5 3 0,-1-4 0,4 0 0,0-1 0,0-2 0,5 5 0,-4-4 0,9 4 0,-4-5 0,6 3 0,3 1 0,-1 3 0,8-3 0,-1 1 0,9-1 0,-2-2 0,1 6 0,-1-5 0,-2 5 0,-3-2 0,3 1 0,-3 3 0,0-4 0,-6 5 0,-6 0 0,-8-4 0,-6 1 0,1-4 0,-1 3 0,-2-3 0,1 3 0,0-5 0,4 2 0,4-1 0,-1 0 0,5-2 0,-5 3 0,6-3 0,-3 4 0,6-2 0,3 4 0,2-3 0,5 3 0,0-3 0,0 3 0,4-3 0,0 3 0,1-4 0,-2 0 0,-5 2 0,2-1 0,-6 0 0,2-4 0,-4 1 0,0 3 0,-3-3 0,-3 2 0,-3-1 0,-6-2 0,1 0 0,0 0 0,0 0 0,4 0 0,0 0 0,4 0 0,-2 0 0,5 0 0,0 5 0,0 1 0,0 5 0,0 0 0,0 0 0,0 5 0,0 2 0,0 3 0,0 1 0,0 2 0,0 1 0,0-1 0,0 1 0,0 0 0,0 1 0,0-7 0,0 3 0,0-3 0,0-1 0,0 2 0,0-5 0,0-1 0,0-3 0,0-3 0,0-1 0,0-4 0,0 2 0,0-5 0,0-5 0,0 2 0,0-4 0,-5-1 0,-1-3 0</inkml:trace>
  <inkml:trace contextRef="#ctx0" brushRef="#br0" timeOffset="2644">67 1657 12287,'-8'-3'0,"1"-1"0,3 0 0,-3 4 0,3 0 0,-3 0 0,3 0 0,-3 0 0,4 0 0,-3 0 0,3 0 0,1 0 0,-2 0 0,4 0 0,4 0 0,0 2 0,7 1 0,-2-1 0,5 1 0,4-2 0,0-1 0,7 0 0,0 0 0,2 0 0,-1 0 0,1 0 0,3 0 0,2 0 0,-4 0 0</inkml:trace>
  <inkml:trace contextRef="#ctx0" brushRef="#br0" timeOffset="3653">12 1669 12287,'0'-12'0,"0"5"0,0 0 0,0 4 0,0-2 0,0 5 0,0 5 0,0 1 0,0 5 0,0 2 0,0 1 0,0 4 0,0 4 0,0 0 0,0 0 0,3 5 0,1 2 0,0 2 0,-4-1 0,0 1 0,0-1 0,1-2 0,3 2 0,-3-5 0,2 5 0,-1-6 0,-2 2 0,0-2 0,0-2 0,0 0 0,0 0 0,0-4 0,0 1 0,0-2 0,0 1 0,0-2 0,0-5 0,0 0 0,0 0 0,0-3 0,0-1 0,0-4 0,0 1 0,0-4 0,5 0 0,-4 0 0,4 0 0,-5 0 0,5 0 0,-4 0 0,5 0 0,-2 0 0,-2 0 0,5 0 0,1 0 0,3 0 0,-4-3 0,1-1 0,-1 0 0,4 4 0,0 0 0,0 0 0,0 0 0,0 0 0,0 0 0,0 0 0,0 0 0,0 0 0,-3 0 0,-1 0 0,1 0 0,3 5 0,0-3 0,0 2 0,-4 0 0,0 0 0,-4-1 0,2-3 0,-5 0 0,5 0 0,-4 0 0,4-4 0,-5-3 0,0-4 0,0 4 0,0 0 0,0-4 0,0-4 0,0-1 0,0 1 0,0-2 0,0-5 0,0-1 0,0-3 0,0-2 0,0-6 0,0-2 0,0-1 0,0-5 0,0 2 0,0-3 0,0-2 0,0 2 0,0 3 0,0 2 0,0 5 0,0 4 0,0 4 0,-1 1 0,-3 2 0,1 5 0,-4 2 0,5 3 0,-2 1 0,1 5 0,0 2 0,2 3 0,-4 1 0,5 5 0,0 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4:19.792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1 129 12287,'0'-6'0,"0"1"0,0 2 0,0-3 0,0 4 0,0-6 0,0 7 0,0-2 0,0 9 0,0 3 0,3 5 0,0 1 0,3-2 0,0 2 0,-1-1 0,1 3 0,-1-2 0,0-1 0,3-3 0,-2 0 0,0-1 0,0-2 0,2-3 0,-2-2 0,-2-2 0,2-1 0,0-1 0,3-2 0,0-2 0,3-3 0,-3-5 0,3-1 0,-3-1 0,0-2 0,-1 2 0,-3-5 0,3 1 0,-2 2 0,2 1 0,0 1 0,0-3 0,-2 4 0,1-3 0,-1 5 0,-2 1 0,-1 2 0,1 3 0,-2 0 0,1 5 0,-3-2 0,0 6 0,0 5 0,0 6 0</inkml:trace>
  <inkml:trace contextRef="#ctx0" brushRef="#br0" timeOffset="458">312 302 12287,'0'-5'0,"0"-3"0,0 6 0,0-3 0,0 3 0,0-6 0,0 7 0,0-3 0,-1 11 0,-2 2 0,1 2 0,-4 1 0,3 1 0,-2 4 0,2 0 0,-3-3 0,4 1 0,-1-3 0,-1 2 0,2-2 0,-5 3 0,2-1 0</inkml:trace>
  <inkml:trace contextRef="#ctx0" brushRef="#br0" timeOffset="684">269 259 12287,'-5'0'0,"1"0"0,4 0 0,7 0 0,1 0 0,7 0 0,-1 0 0,3 0 0,4 0 0,1-4 0,4-1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4:22.306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26 87 12287,'9'0'0,"-1"0"0,1 0 0,1 0 0,1 0 0,2 0 0,1 0 0,2 0 0,2-4 0,4 0 0</inkml:trace>
  <inkml:trace contextRef="#ctx0" brushRef="#br0" timeOffset="257">9 191 12287,'-5'5'0,"1"-2"0,4-3 0,0 0 0,4 0 0,4 0 0,3 0 0,2 0 0,-2 0 0,3 0 0,3 0 0,0 0 0,1-3 0,3 2 0,1-7 0,4 3 0</inkml:trace>
  <inkml:trace contextRef="#ctx0" brushRef="#br0" timeOffset="1146">449 79 12287,'-5'-4'0,"2"3"0,2-3 0,-2 4 0,2-1 0,-2-2 0,2 2 0,2-4 0,2 2 0,-1 3 0,3-3 0,-2-1 0,3 1 0,0 0 0,3 3 0,-1-3 0,1 0 0,0-1 0,3 2 0,-3 1 0,3-2 0,-2 2 0,-2 1 0,1 0 0,-1 4 0,-3 1 0,2 3 0,-4 1 0,0 0 0,-3 3 0,0-2 0,0 5 0,-4-4 0,-2 4 0,-2-5 0,0 2 0,-4 0 0,1 0 0,-1 0 0,4 0 0,-4-3 0,1 3 0,-4-3 0,4 0 0,-1 0 0,4-1 0,-4 0 0,1-2 0,-1 1 0,4-5 0,3 4 0,0-4 0,2 1 0,2-2 0,-3-1 0,4-4 0,1-1 0,2-3 0,-1 0 0,4 2 0,-2-2 0,2 3 0,2-3 0,-3-1 0,3 1 0,1 3 0,0 1 0,-1 4 0,1 0 0,0 3 0,-1 0 0,2 4 0,1-2 0,0 3 0,3 1 0,-2-1 0,2 1 0,-2 0 0,2-1 0,-3 1 0,1-1 0</inkml:trace>
  <inkml:trace contextRef="#ctx0" brushRef="#br0" timeOffset="1524">786 182 12287,'-4'-5'0,"3"2"0,-3 3 0,4 0 0,8 3 0,2 2 0</inkml:trace>
  <inkml:trace contextRef="#ctx0" brushRef="#br0" timeOffset="2080">967 53 12287,'0'-5'0,"0"1"0,0 4 0,-4 8 0,4-3 0,-3 7 0,-1 0 0,1 0 0,-3 0 0,3 0 0,-2-2 0,2 1 0,-1-1 0,1-2 0,2 5 0,-3-4 0,4 3 0,0-3 0,0-3 0,0 0 0,0-4 0,0 2 0,0-4 0,4 0 0,2 0 0,1-1 0,2-2 0,0 1 0,-1-4 0,1 1 0,0 0 0,2 0 0,1 2 0,-1 2 0,-2-2 0,-1 2 0,1 1 0,0 0 0,-4 3 0,1 0 0,-4 4 0,1-2 0,-2 4 0,-1 3 0,0-2 0,0 5 0,-1-5 0,-2 2 0,-1 0 0,-2 0 0,-1 2 0,1-3 0,-2 1 0,0-3 0,2-4 0,0 1 0,1-3 0,0 3 0,-3-4 0,3 2 0,-3-4 0,-1 0 0,0-3 0,1 0 0,-1-3 0,0 3 0,1-7 0,-1 0 0</inkml:trace>
  <inkml:trace contextRef="#ctx0" brushRef="#br0" timeOffset="2301">1010 35 12287,'-7'-5'0,"1"-1"0,2 4 0,4-2 0,0 4 0,4 1 0,2 2 0,2-2 0,4 2 0,0-2 0,3-1 0,1 0 0,-1 0 0,1 0 0,1 0 0,0 0 0</inkml:trace>
  <inkml:trace contextRef="#ctx0" brushRef="#br0" timeOffset="2830">1244 87 12287,'0'-5'0,"0"1"0,0 1 0,0 2 0,0-3 0,3 12 0,-1-3 0,4 7 0,-4-2 0,1-2 0,1 4 0,-1-1 0,0 5 0,0-2 0,-1 1 0,4 0 0,-3 1 0,3-2 0,-3-1 0,2-2 0,-2-1 0,3-1 0,-3-2 0,3-1 0,-5 2 0,4-7 0,-2 1 0,-2-1 0,4-1 0,-2 0 0,-1-3 0,3-3 0,-2-3 0,3-2 0,0-2 0,2-1 0,1-2 0,0 1 0,-1-4 0,1-1 0,0-3 0,-1 3 0,1-1 0,0 0 0,-1 4 0,1 0 0,-1 1 0,1 4 0,-4 1 0,-1 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4:29.2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96 12287,'0'-6'0,"0"0"0,0 4 0,0-5 0,0 6 0,0-3 0,0 11 0,0 1 0,0 4 0,0-1 0,0 2 0,0 1 0,-1 1 0,-2-3 0,2 2 0,-1-2 0,1-1 0,1-2 0,0 0 0,0-1 0,1-2 0,1 0 0,-1-4 0,3 2 0,0-4 0,2 0 0,-1-1 0,0-2 0,1 1 0,3-4 0,-1 0 0,1-2 0,0 2 0,-1 0 0,1 3 0,0-3 0,-4 4 0,1-4 0,-3 4 0,3-1 0,-3 2 0,2 1 0,-2 0 0,3 0 0,-4 4 0,1 2 0,-2 1 0,-1 2 0,0 0 0,0-1 0,0 2 0,0 1 0,0 0 0,0 3 0,0-2 0,0 2 0,-3-3 0,0 0 0,-3-1 0,3-1 0,-2-1 0,2 1 0,-4-4 0,2 1 0,-3-3 0,2 0 0,0-3 0,0 0 0,-2 0 0,-1-4 0,0-1 0</inkml:trace>
  <inkml:trace contextRef="#ctx0" brushRef="#br0" timeOffset="236">27 53 12287,'-5'0'0,"2"-1"0,6-2 0,-1 2 0,3-2 0,2 2 0,5 1 0,-2 0 0,5 0 0,-1-3 0,3 0 0,0 0 0,1 3 0,-5 0 0,4-4 0,-4 0 0</inkml:trace>
  <inkml:trace contextRef="#ctx0" brushRef="#br0" timeOffset="944">311 87 12287,'-4'-4'0,"0"3"0,4-3 0,0 4 0,0 8 0,3-2 0,0 5 0,3-1 0,0-1 0,-1-1 0,1 1 0,-1 1 0,4 1 0,-1-1 0,-3 1 0,3-1 0,-2-2 0,1-2 0,-2 0 0,2-3 0,-4 2 0,4-3 0,-4 1 0,3-6 0,2-1 0,-2-5 0,0-3 0,0 1 0,2-4 0,-2 0 0,-2-1 0,2-1 0,-1-1 0,1 1 0,0 1 0,-3 1 0,3 0 0,-3 4 0,4-1 0,-3 3 0,5 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4:31.5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 52 12287,'0'-8'0,"0"-1"0,0 0 0,0 1 0,-1 3 0,-2 2 0,2-2 0,-4 4 0,3-2 0,0 2 0,-4 1 0,3 1 0,-3 2 0,1-1 0,-4 4 0,0 3 0,1 2 0,0 4 0,2-4 0,-1 4 0,1 0 0,1 1 0,-1 1 0,4 1 0,-1-1 0,2-4 0,1-1 0,1-3 0,2 0 0,-1 0 0,4-1 0,0-3 0,2-2 0,2-2 0,1-1 0,2 0 0,1 0 0,-1-4 0,-5-2 0,1-1 0,0-2 0,-2-2 0,-1-1 0,1 0 0,-4 0 0,0 2 0,-3-1 0,-1-2 0,-2 2 0,-2-3 0,-4 2 0,2 1 0,1 2 0,-2 1 0,2 3 0,2-2 0,-2 4 0,4 0 0,-2 3 0,4 0 0</inkml:trace>
  <inkml:trace contextRef="#ctx0" brushRef="#br0" timeOffset="530">285 95 12287,'0'-4'0,"0"0"0,0 4 0,0 8 0,0-2 0,0 9 0,1-1 0,2 3 0,-1-2 0,4-1 0,-3-1 0,3 2 0,-1 0 0,4-3 0,0 2 0,-1-2 0,0-4 0,-2-2 0,1-3 0,-1 3 0,-1-4 0,1 0 0,-4-2 0,0-2 0,3-3 0,-3-7 0,4 1 0,-4-2 0,1 2 0,1-2 0,-2-1 0,1-2 0,-3 1 0,4-1 0,2-1 0,-1 0 0,0 3 0,1-2 0,3 2 0,-1-3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4:46.469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1262 561 12287,'8'0'0,"-2"0"0,0 0 0,-1 3 0,4-1 0,1 1 0,1-3 0,3 0 0,3 0 0,1 0 0,2 0 0,2 0 0,4 0 0,4 0 0,2 0 0,0 0 0,0 0 0,2-3 0,-3 1 0,3-1 0,0 3 0,-2 0 0,0 0 0,-1 0 0,4 0 0,0 0 0,3 0 0,-5 0 0,5 0 0,-2 0 0,4 0 0,2 0 0,-5 0 0,5 0 0,2 0 0,-1-3 0,3 0 0,-2 0 0,-1 3 0,-3-3 0,1 0 0,-1 0 0,3 3 0,0 0 0,0 0 0,-2 0 0,-1 0 0,0 0 0,3 0 0,-2 0 0,-1 0 0,1 0 0,5 0 0,-1 0 0,1 0 0,1 0 0,-1 0 0,-2-1 0,-1-1 0,-1 1 0,7-2 0,-4 2 0,1 1 0,-5-3 0,0 0 0,-4 0 0,3 3 0,-2 0 0,2 0 0,0 0 0,4 0 0,-2 0 0,-2 0 0,1 0 0,-3 0 0,3-3 0,-1 0 0,0 0 0,0 3 0,-4 0 0,2 0 0,-3-2 0,0-1 0,-2 0 0,-1 3 0,-1 0 0,-2 0 0,-3 0 0,3 0 0,1 0 0,-1 0 0,1 0 0,-2 0 0,-3 0 0,4 0 0,-4 0 0,4 0 0,-2 0 0,-1 0 0,-3 0 0,0 0 0,0-3 0,3 0 0,-2 0 0,-1 3 0,1 0 0,-3 0 0,2 0 0,-3 0 0,1 0 0,-1 0 0,-4 0 0,4 0 0,-3 0 0,3 0 0,-5 0 0,0 0 0,2-3 0,3 0 0,0 1 0,-2 2 0,-1 0 0,0 0 0,3-1 0,0-2 0,0 2 0,-2-2 0,2 2 0,0 1 0,0 0 0,-3 0 0,4 0 0,-1 0 0,0 0 0,-3 0 0,0 0 0,1 0 0,2 0 0,0 0 0,0-1 0,-3-2 0,2 2 0,1-2 0,-2 2 0,2 1 0,-2 0 0,0 0 0,-1 0 0,0 0 0,0 0 0,1 0 0,-1 0 0,0 0 0,3 0 0,1 0 0,-2 0 0,-5 0 0,2 0 0,-1 0 0,3 0 0,-1 0 0,5 0 0,-4 0 0,1 0 0,-2 0 0,0 0 0,1 0 0,-1 0 0,0 0 0,1-1 0,3-2 0,-3 2 0,2-1 0,-2 1 0,-1 1 0,0 0 0,-3 0 0,5 0 0,-1 0 0,1-1 0,-2-2 0,0 2 0,1-2 0,0 2 0,2 1 0,-2 0 0,2 0 0,1-1 0,0-2 0,-1 2 0,-3-2 0,3 1 0,0 0 0,0 1 0,-2-2 0,-1 2 0,0 1 0,1-3 0,-1 0 0,-1 0 0,-1 3 0,4 0 0,-2 0 0,3-1 0,0-2 0,-1 2 0,4-2 0,0 2 0,0 1 0,1 0 0,-4 0 0,3 0 0,-3-3 0,3 2 0,-3-2 0,4 1 0,-1-1 0,2 2 0,1-2 0,0-1 0,0 1 0,0 1 0,0 2 0,-1-3 0,1 0 0,3 0 0,0 3 0,-2-1 0,-1-2 0,-4 2 0,7-2 0,-4-1 0,7 2 0,-4-2 0,1 1 0,1 2 0,2-2 0,-2 1 0,-1-1 0,0 2 0,0-2 0,0 1 0,-3 0 0,3 1 0,-1-2 0,2 2 0,-1 1 0,-2-3 0,1 0 0,0 0 0,1 3 0,-2-3 0,2 0 0,-2 1 0,-1 2 0,-1-1 0,1-2 0,0 2 0,0-2 0,0 2 0,0 1 0,0-1 0,0-2 0,-3 2 0,0-2 0,-1 2 0,1 1 0,1 0 0,-4 0 0,3 0 0,-3 0 0,3 0 0,-3 0 0,3-1 0,-2-2 0,3 2 0,-1-1 0,1 1 0,2 1 0,0 0 0,0 0 0,0-3 0,0 0 0,-3 0 0,0 3 0,0 0 0,3 0 0,0-1 0,0-2 0,0 2 0,0-2 0,0 2 0,3 1 0,-2 0 0,2 0 0,-1-1 0,0-2 0,-1 3 0,2-3 0,1 2 0,-1 1 0,0 0 0,0 0 0,1-3 0,2 0 0,1 0 0,-1 3 0,-2-1 0,2-2 0,-3 2 0,3-2 0,-5 2 0,2 1 0,-1 0 0,1 0 0,-2-2 0,1-1 0,2 0 0,-1 3 0,0 0 0,-3 0 0,0 0 0,-1 0 0,1 0 0,0 0 0,1-1 0,2-2 0,-2 2 0,2-2 0,0 2 0,0 1 0,4 0 0,-2 0 0,0 0 0,1 0 0,-4 0 0,0 0 0,-1 0 0,-1 0 0,0 0 0,0 0 0,-1 0 0,-2 0 0,5-3 0,-2 0 0,1 1 0,-1 2 0,0 0 0,0 0 0,3 0 0,0 0 0,-1-3 0,-2 0 0,1 0 0,2 3 0,-1 0 0,3 0 0,-2 0 0,3 0 0,-4 0 0,1 0 0,-2 0 0,2 0 0,-2 0 0,2 0 0,-3 0 0,-3 0 0,5 0 0,-3 0 0,3-1 0,-2-2 0,3 2 0,0-2 0,2 2 0,-2 1 0,0 0 0,-3 0 0,0 0 0,0 0 0,0 0 0,-1 0 0,1 0 0,0 0 0,0 0 0,0 0 0,-3 0 0,0 0 0,-1 0 0,1 0 0,1 0 0,-4 0 0,3 0 0,-2 0 0,2 0 0,-3 0 0,3 0 0,-3 0 0,6 0 0,-3 0 0,4 0 0,-4 0 0,1 0 0,-1 0 0,2 0 0,-2 0 0,1 0 0,-1 0 0,2 0 0,-2 0 0,-1 0 0,1 0 0,0 0 0,3 0 0,2 0 0,1 0 0,0 0 0,-3 0 0,3 0 0,-1 0 0,1 0 0,-3 0 0,0-3 0,0 0 0,0 1 0,0 2 0,1 0 0,1 0 0,-1 0 0,2 0 0,1 0 0,-1 0 0,-1 2 0,-2 1 0,0 0 0,0-3 0,-3 0 0,0 0 0,-3 0 0,3 0 0,-3 0 0,3 0 0,-2-3 0,2 0 0,0 1 0,3 2 0,-1 0 0,1 0 0,0-3 0,0 0 0,0 0 0,0 3 0,0 0 0,0 0 0,3 0 0,-1 0 0,-1 0 0,-1 0 0,-2 0 0,5 0 0,-2 0 0,-1 0 0,-3-1 0,0-2 0,-1 2 0,1-2 0,2 2 0,-2 1 0,2 0 0,1 0 0,0 0 0,3 0 0,-1 0 0,4 0 0,-2 0 0,2 0 0,2 0 0,-3 0 0,-1 0 0,-1 0 0,-3 0 0,-3 0 0,2 0 0,-2 0 0,-1 0 0,1 0 0,-3 0 0,3 0 0,-1-3 0,1 1 0,2-1 0,-2 3 0,2 0 0,1 0 0,-3-3 0,0 0 0,-1 0 0,1 3 0,1 0 0,-4 0 0,3-1 0,-3-2 0,3 2 0,-2-2 0,-1 1 0,-3 0 0,0 1 0,0-2 0,1 2 0,-1 1 0,0-1 0,1-2 0,-1 2 0,0-2 0,0 2 0,1 1 0,-1 0 0,0 0 0,-1 0 0,-1 0 0,0 0 0,-3 0 0,2 0 0,-2 0 0,0 0 0,0 0 0,-3-1 0,3-2 0,-2 2 0,2-1 0,-3 1 0,3 1 0,0 0 0,0 0 0,0 0 0,0 0 0,-3 0 0,3 0 0,0 0 0,0 0 0,-1 0 0,-2 0 0,-3 0 0,0 0 0,-1 0 0,4 0 0,0 0 0,-5 0 0,1 0 0,-2 0 0,-2 0 0,3 0 0,-4 3 0,4 2 0,1 4 0</inkml:trace>
  <inkml:trace contextRef="#ctx0" brushRef="#br0" timeOffset="2469">329 138 12287,'0'-5'0,"0"0"0,0 2 0,0 2 0,0-3 0,4 4 0,-3 0 0,7 0 0,-5 1 0,3 2 0,1-1 0,-4 4 0,3 0 0,0 2 0,-1 1 0,1-1 0,-3 1 0,2 0 0,1-1 0,0 1 0,0 0 0,-2-1 0,2 1 0,2 0 0,-6-2 0,4-1 0,-5 2 0,7-4 0,-7 1 0,7-1 0,-6-4 0,3 0 0,2-1 0,5-2 0,-2-3 0,5-5 0,-4-2 0,4-5 0,-1 0 0,3-2 0,-2 1 0,-1-4 0,-1 3 0,2-4 0,0 5 0,-3-1 0,-2 6 0,-4 2 0,1 3 0,-4 0 0,3 4 0,-5 2 0,2 6 0,-6 6 0,-2 4 0</inkml:trace>
  <inkml:trace contextRef="#ctx0" brushRef="#br0" timeOffset="2839">674 302 12287,'5'-5'0,"-1"-3"0,-4 7 0,0-2 0,0 6 0,-4 2 0,-2 4 0,2 0 0,-2 3 0,3-2 0,-3 5 0,3-4 0,-2 4 0,0-4 0,-1 3 0,-1-2 0,4 2 0,0-3 0,0 0 0,2-1 0,-2-1 0,-2-1 0,0 1 0</inkml:trace>
  <inkml:trace contextRef="#ctx0" brushRef="#br0" timeOffset="3067">597 284 12287,'-1'5'0,"-2"-2"0,2-2 0,-3-1 0,12 0 0,-2 0 0,9 0 0,-1 0 0,4 0 0,1-1 0,4-2 0,0 1 0,6-4 0,-3 5 0,4-7 0,1 3 0</inkml:trace>
  <inkml:trace contextRef="#ctx0" brushRef="#br0" timeOffset="3812">113 828 12287,'-5'0'0,"2"0"0,3 0 0,0 4 0,1-3 0,1 2 0,4-2 0,6-1 0,-2 0 0,5 0 0,-1 0 0,3 0 0,1 0 0,-1 0 0,0 0 0,0 0 0</inkml:trace>
  <inkml:trace contextRef="#ctx0" brushRef="#br0" timeOffset="4049">53 975 12287,'-14'0'0,"2"0"0,3 0 0,3 0 0,1 0 0,3 0 0,-2 0 0,4 0 0,7 0 0,1 0 0,4 0 0,-1 0 0,2 0 0,1 0 0,2 0 0,-1 0 0,1-1 0,1-2 0,1 2 0,3-3 0,1 4 0</inkml:trace>
  <inkml:trace contextRef="#ctx0" brushRef="#br0" timeOffset="4695">476 820 12287,'-3'-6'0,"0"0"0,0 4 0,3-5 0,0 2 0,0-4 0,0 3 0,0 1 0,1 3 0,2-1 0,2-2 0,3 4 0,1-2 0,3-1 0,-1 1 0,1 1 0,-4 2 0,1 1 0,0 1 0,-1 2 0,1 2 0,-3 5 0,-1-3 0,-3 4 0,1-1 0,-3 3 0,-3 3 0,-2 0 0,-3 0 0,-1 0 0,1-3 0,-2 2 0,-2-1 0,3-3 0,-3 0 0,3-3 0,0 0 0,-2-1 0,-1-2 0,1 0 0,2-3 0,0 3 0,1-3 0,-1 2 0,0-2 0,1 0 0,-1-3 0,4 0 0,1 0 0,4-1 0,0-2 0,1 1 0,2-3 0,2 3 0,7-5 0,-1 4 0,1-1 0,-4 2 0,1 1 0,0-2 0,2 2 0,1 1 0,0 0 0,0 0 0,-2 0 0,5 0 0,-1 1 0,3 2 0,-2-2 0,-1 5 0,-3 0 0,1 3 0</inkml:trace>
  <inkml:trace contextRef="#ctx0" brushRef="#br0" timeOffset="4918">726 889 12287,'0'-5'0,"0"1"0,0 4 0,0 0 0</inkml:trace>
  <inkml:trace contextRef="#ctx0" brushRef="#br0" timeOffset="5411">933 785 12287,'0'-9'0,"0"4"0,0-1 0,0 4 0,0-2 0,0 4 0,0 7 0,0 2 0,-3 1 0,-1-1 0,-2-1 0,-1 1 0,4 0 0,0-4 0,0 1 0,2-3 0,-2 3 0,2-3 0,1 2 0,0-3 0,0 6 0,1-6 0,2 4 0,2-4 0,3 1 0,1 0 0,-1 0 0,1 0 0,0-3 0,-1 3 0,1 0 0,0 3 0,-1-4 0,1 5 0,0-1 0,-4-1 0,1 1 0,-4-1 0,1 4 0,-2 0 0,-1-1 0,-1 1 0,-2-1 0,1-2 0,-4 0 0,0-1 0,-6 1 0,2 0 0,-1-3 0,1 0 0,2-3 0,-1 0 0,0 0 0,1 0 0,0-1 0,2-2 0,0 1 0,3-4 0,-3 1 0,3-4 0,0 0 0,3 1 0</inkml:trace>
  <inkml:trace contextRef="#ctx0" brushRef="#br0" timeOffset="5600">959 768 12287,'-1'5'0,"-1"-2"0,1-3 0,-3 0 0,10 0 0,3 0 0,5 0 0,-3 0 0,4 0 0,0 0 0,1 0 0,1-3 0,4 2 0,2-3 0,2 4 0</inkml:trace>
  <inkml:trace contextRef="#ctx0" brushRef="#br0" timeOffset="6025">1201 863 12287,'-5'-4'0,"1"2"0,4-4 0,0 4 0,0-2 0,0 1 0,0 2 0,0-3 0,0 0 0,0 3 0,0-3 0,0 12 0,0-2 0,0 5 0,3-1 0,0-2 0,0 1 0,-3 0 0,1-1 0,2 1 0,-2 1 0,2 1 0,1-4 0,-1 1 0,-1-1 0,2 2 0,-3-1 0,3-3 0,-4-1 0,4-8 0,2-2 0,1-2 0,2-4 0,0 2 0,-1-5 0,4 1 0,-1-3 0,1 0 0,-4 3 0,1-1 0,0 3 0,-1 1 0,1 2 0,0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4:56.3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44 156 12287,'-9'0'0,"1"0"0,-1 0 0,0 0 0,5 0 0,0 0 0,4 0 0,7 0 0,-1 0 0,10 0 0,-5 0 0,1 0 0,-4 0 0,5 0 0,1 0 0,-1 0 0,2 0 0,-1 0 0,4 0 0,-1 0 0,0 0 0,0 0 0,1 0 0,3 0 0,2 0 0,2-1 0,1-2 0,-1 2 0,1-2 0,-2 2 0,2 1 0,-1 0 0,7 0 0,-4-3 0,0 0 0,2 1 0,-1 2 0,3 0 0,-4 0 0,1-3 0,-3 0 0,0 0 0,0 3 0,0-3 0,0 0 0,-3 0 0,0 3 0,-3-1 0,3-2 0,-4 2 0,1-1 0,-1 0 0,-2-1 0,0 2 0,0-2 0,1 1 0,-1-1 0,0 2 0,0-2 0,1 2 0,-1 1 0,1 0 0,2 0 0,-1-3 0,1 1 0,-2-1 0,-1 3 0,3-3 0,0 0 0,1 0 0,-4 3 0,0-1 0,0-2 0,4 2 0,-1-2 0,0 2 0,-3-2 0,0 2 0,1-2 0,-1 2 0,0 1 0,0 0 0,1 0 0,2-1 0,0-2 0,0 2 0,-3-2 0,2 1 0,1-1 0,-4 2 0,4-1 0,-2 1 0,5 1 0,-4-1 0,1-2 0,-2 2 0,-1-2 0,4 2 0,-1 1 0,0-1 0,-3-2 0,3 2 0,0-2 0,1 2 0,-4 1 0,0 0 0,0 0 0,-2-3 0,-1 1 0,0-1 0,0 3 0,1 0 0,-3 0 0,2 0 0,-2 0 0,0 0 0,0 0 0,-2-3 0,5 0 0,-4 0 0,4 3 0,-3 0 0,5 0 0,-1-1 0,4-2 0,-2 2 0,-1-2 0,3 2 0,1 1 0,-4 0 0,-3 0 0,-3 0 0,0 0 0,-1 0 0,-1 0 0,-5 0 0,0 0 0,-4 0 0,-4 3 0,-1 0 0,-3 0 0,-5 1 0,0 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4:57.6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1 588 12287,'8'0'0,"4"0"0,-1 0 0,2-3 0,-2 0 0,0 0 0,3 3 0,-2 0 0,2 0 0,1 0 0,2 0 0,0 0 0,1 0 0,3 0 0,2 0 0,2-1 0,0-2 0,4 3 0,0-3 0,4 2 0,-2 1 0,3 0 0,0 0 0,4-1 0,-1-2 0,2 2 0,-2-2 0,-1 2 0,1 1 0,1-1 0,0-2 0,0 2 0,0-2 0,-2 2 0,4 1 0,-3-2 0,0-1 0,0 0 0,0 3 0,-1 0 0,1 0 0,1-1 0,0-2 0,3 2 0,-1-2 0,-1-1 0,-2 1 0,0 1 0,0 2 0,-2 0 0,3 0 0,-3-3 0,0 0 0,-1 0 0,-3 3 0,2 0 0,-4 0 0,-1 0 0,-2 0 0,-3 0 0,0 0 0,-3 0 0,3 0 0,-2 0 0,2 0 0,-3-3 0,3 0 0,-4-3 0,1 3 0,1 0 0,-1 0 0,1 2 0,-4-2 0,-1 2 0,-1 1 0,1-3 0,-2 0 0,3 0 0,0 3 0,-1 0 0,-2 0 0,3 0 0,-3 0 0,3 0 0,0 0 0,3-3 0,0 1 0,0-2 0,-3 1 0,1 2 0,-1-2 0,-1 1 0,-1-1 0,0 2 0,-3-2 0,-1 2 0,-2 1 0,-1 0 0,1 0 0,0 0 0,-1 0 0,1-2 0,0-1 0,-1 0 0,1 3 0,-1 0 0,1 0 0,0 0 0,-1 0 0,-3 0 0,3 0 0,-7 0 0,3 0 0,-4 4 0,-4-3 0,-1 2 0</inkml:trace>
  <inkml:trace contextRef="#ctx0" brushRef="#br0" timeOffset="1621">5000 174 12287,'8'-1'0,"-1"-1"0,-2-1 0,1 0 0,3 3 0,-1 0 0,1 0 0,0-3 0,-1 0 0,1 0 0,-1 3 0,1 0 0,0 0 0,-1-1 0,1-2 0,3 2 0,-1-1 0,1-2 0,-4 1 0,4 0 0,-1 3 0,4-1 0,-4-2 0,4 2 0,-4-2 0,3 2 0,-2 1 0,3-3 0,0 1 0,-2-1 0,1 3 0,1-1 0,2-2 0,-1 2 0,-1-2 0,1-1 0,-1 1 0,1 0 0,1 3 0,-2 0 0,-1 0 0,0-2 0,4-1 0,-3 0 0,2 3 0,-1-3 0,4 0 0,-2-1 0,-1 1 0,0 2 0,1-2 0,2 3 0,0 0 0,0-1 0,-3-2 0,1 2 0,-1-2 0,3 2 0,0 1 0,0-1 0,-2-2 0,-1 2 0,0-2 0,0 2 0,1 1 0,2 0 0,0 0 0,0-1 0,-3-2 0,4 2 0,-1-1 0,0 0 0,-3-1 0,0 2 0,1-2 0,2 1 0,0-1 0,1 2 0,-1-2 0,-2 1 0,3 0 0,-2 1 0,1-2 0,-3 2 0,1 1 0,-1-1 0,-3-2 0,2 2 0,2-2 0,-4 2 0,1 1 0,-1 0 0,3 0 0,0-1 0,1-2 0,-1 2 0,0-2 0,3 2 0,1 1 0,-1-2 0,-3-1 0,0 0 0,1 3 0,-2 0 0,-2 0 0,0 0 0,-3 0 0,-1 0 0,1 0 0,-1 3 0,-2 0 0,1-1 0,0-2 0,-1 0 0,1 0 0,1 0 0,1 0 0,-1 0 0,1 0 0,3 0 0,0 0 0,-1 0 0,2 0 0,-5 0 0,2 0 0,-2 0 0,-2 0 0,-3 0 0,-1 0 0,-4 0 0,4 0 0,-3 0 0,6 0 0,-1 0 0,2 0 0,0 0 0,1 0 0,0 0 0,1-1 0,-1-1 0,1 1 0,-4-2 0,2 2 0,-3 1 0,-2 0 0,-3 0 0,0 4 0,-3 0 0,-6 5 0,-4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5:01.063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53 1 15132,'-9'0'0,"0"0"0,4 0 0,-1 0 0,0 3-139,-3-2 186,5 3-161,0-4 125,4 0-18,7 0 0,-1 0 0,6 0 0,0 0-1,0 0 1,4 0 0,1 0 0,2 0 43,4 0 0,0 0-52,2 0 0,4 0 64,0 0 1,3 0-49,-4 0 0,6 0 0,1 0 0,-1 0 0,4 0 0,1 0 0,1 0 0,-1 0 0,2 0 0,-2 0 0,1 0 0,2 0 0,-5 0 0,4 0 0,0 0 0,-3 0 0,-1 0 0,3 3-9,0 0 1,-2 0 3,0-3 1,0 0 4,0 0 0,6 0 0,-1 0 0,2 0 0,-2 0 0,-1 0 0,-1 0 0,4 0 0,-2 0 0,2 1-5,-2 2 0,-1-2 8,-1 1 0,0-1 0,-4-1 1,4 0-4,-4 0 1,1 0-1,-4 0 1,3 0 0,-3 0 0,5 1-6,-4 2 1,-1-2-2,-3 2 1,1-2 9,2-1 1,4 0 1,-1 0 1,1 0-5,-4 0 1,-3 0-1,-2 0 0,-2 0-1,-2 0 1,-2-3 10,0 0 0,-2 0 2,2 3 1,0-1 2,3-1 1,-1 1-7,1-2 0,3 2-8,0 1 0,0 0-3,-3 0 1,0 0-1,-1 0 1,-3 0-1,-1 0 0,0 0-11,-1 0 0,0 0 3,-3 0 0,1 0-1,-1 0 0,0-3 6,0 0 0,4 0 9,3 3 0,0 0-6,2 0 0,-3 0 0,0 0 0,-2 0 0,2 0 0,-4 0 0,1 0 0,-2 0 0,-1 0 0,-2 0 0,-1 0 0,1 0-6,2 0 0,-3 0-2,1 0 1,-1 0 7,3 0 0,1 0 0,-1 0 0,1 0 0,2 0 0,-3 0 0,3 0 0,-4 0 0,4 0 0,-3 0 0,-2 0 0,1 0 0,-2 0 0,-1 0 0,-2 0 0,-1 0 0,-1 0 0,-2 1-33,-1 2 0,2-2 0,-2 2 0,-2-2 22,2-1 1,-3 0 10,3 0 0,-3 0 0,2 0 0,-3 0 0,2 0 0,-4 0-35,-4 4 1,-1-3 59,-3 1 1,-4 2-19,1-1 0,-5 0 1,3-3-1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5:02.3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61 12287,'0'-4'0,"0"-4"0,0 6 0,0-4 0,0 4 0,0-1 0,4 3 0,2 0 0,5 0 0,3 0 0,3 0 0,0 0 0,4 0 0,2 0 0,0 0 0,3 0 0,-2 0 0,5 0 0,-1 0 0,0 0 0,0 0 0,4 0 0,-2 0 0,4 0 0,-4 0 0,4 0 0,-1 0 0,2 0 0,-1 0 0,1 0 0,-2 0 0,-1 0 0,2 0 0,-3 3 0,0-2 0,1 2 0,-4-2 0,4-1 0,-1 0 0,0 0 0,3 0 0,-2 0 0,-2 0 0,2 0 0,-3 0 0,2 0 0,1-3 0,3 0 0,-4 1 0,1 2 0,0-1 0,2-2 0,-3 2 0,-2-2 0,-3 2 0,0 1 0,0 0 0,0 0 0,1 0 0,2 0 0,-2 0 0,1 0 0,3 0 0,1 0 0,-2 0 0,2 0 0,-4 0 0,1 0 0,0 0 0,0 0 0,3 0 0,-3 0 0,-1 0 0,-2 0 0,-3-1 0,0-2 0,-2 2 0,2-2 0,-3 1 0,3-1 0,-3 2 0,3-1 0,-3 1 0,3 1 0,-1-1 0,1-2 0,1 2 0,-4-2 0,1 2 0,-4 1 0,-4 0 0,-1 0 0,-3 0 0,0 0 0,-4 0 0,-1 0 0,-4 0 0,-4 4 0,-2-3 0,-6 2 0,-1 1 0,-4 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8:04:45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24575,'0'-5'0,"0"0"0,0 5 0,0 5 0,0-3 0,0 5 0,0 0 0,0 3 0,0 0 0,0 0 0,0 0 0,0 1 0,0 2 0,0 1 0,0 0 0,0 0 0,0-2 0,0 5 0,0-3 0,0 3 0,0-3 0,0 3 0,0-5 0,0 2 0,0 0 0,0 0 0,0 1 0,0-2 0,0-2 0,0 3 0,0-3 0,0 0 0,0-1 0,0 0 0,0 5 0,0-4 0,0 3 0,0-3 0,0-1 0,0 0 0,0 0 0,0 1 0,0-1 0,0 0 0,0 0 0,0 0 0,0 2 0,0 1 0,0-1 0,0 1 0,0-2 0,0 0 0,0-5 0,0 1 0,0 0 0,0-1 0,0-2 0,0-4 0,0 5 0,0-4 0,0 8 0,0-7 0,0 5 0,0-4 0,0 4 0,0-5 0,0 4 0,0-3 0,0-1 0,0 2 0,0-4 0,0 5 0,0-4 0,0 8 0,0-8 0,0 3 0,0-2 0,0 1 0,0-2 0,0 4 0,0-5 0,0 4 0,0-3 0,0 8 0,0-8 0,0 4 0,0-5 0,0 5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2:02.9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454 23 12287,'-6'0'0,"1"-5"0,5 4 0,0-4 0,-4 4 0,1-3 0,-1 3 0,4-4 0,0 5 0,0 5 0,0-4 0,0 9 0,0-3 0,0 3 0,0 1 0,0 0 0,0 0 0,0 0 0,0 5 0,0 1 0,0 5 0,0 1 0,0-1 0,0 3 0,0 1 0,1 4 0,3-5 0,-3 5 0,3-4 0,-3 4 0,-1 0 0,4-2 0,-1 1 0,1-3 0,-4 4 0,0-6 0,0 2 0,0-3 0,0-1 0,0-4 0,0-4 0,0 4 0,0-6 0,0 3 0,0-7 0,0 0 0,0-6 0,0 4 0,0-2 0,0-3 0,0 4 0,0-5 0,0-5 0,0 4 0,0-9 0,0 9 0,0-4 0</inkml:trace>
  <inkml:trace contextRef="#ctx0" brushRef="#br0" timeOffset="621">167 730 12287,'-5'-6'0,"4"1"0,-4 5 0,5 0 0,5 0 0,2 0 0,4 0 0,4 0 0,3 0 0,8 0 0,2 0 0,5 0 0,0 0 0,1 0 0,2 0 0,1 0 0,4 0 0,-4 0 0,-1 0 0,-2 0 0,-1 0 0,0 0 0</inkml:trace>
  <inkml:trace contextRef="#ctx0" brushRef="#br0" timeOffset="1050">167 752 12287,'6'0'0,"-1"0"0,-6 1 0,-3 3 0,-1-2 0,-2 6 0,-3-1 0,2 4 0,2 4 0,-1 0 0,-2 3 0,-5-3 0,1 3 0,-1-3 0,1 0 0,2-4 0,0 0 0,0 0 0,4 0 0,-1 0 0,6-5 0,-8 4 0,4-4 0</inkml:trace>
  <inkml:trace contextRef="#ctx0" brushRef="#br0" timeOffset="1272">421 752 12287,'-5'-6'0,"-2"2"0,2 3 0,-5 1 0,7 0 0,-4 0 0,3 5 0,-3 2 0,0 4 0,-4 4 0,-1-1 0,1 4 0,-3-4 0,-1 0 0,-3 2 0,3-1 0,-4 0 0,5-4 0,-11 0 0,2 0 0</inkml:trace>
  <inkml:trace contextRef="#ctx0" brushRef="#br0" timeOffset="1522">587 741 12287,'6'-6'0,"-6"1"0,-6 5 0,-6 5 0,1 2 0,4 3 0,0 1 0,-1 0 0,-3 0 0,0 4 0,0 0 0,-4 1 0,1-2 0,-2-1 0,1 1 0,3-1 0,-3-2 0,3 0 0,-4 0 0,-1 0 0</inkml:trace>
  <inkml:trace contextRef="#ctx0" brushRef="#br0" timeOffset="1748">752 752 12287,'0'-11'0,"0"5"0,0 1 0,0 5 0,0 5 0,-5-3 0,-2 6 0,-3 3 0,-1 4 0,-1 3 0,-3-3 0,-1 3 0,-2-3 0,-7 4 0,3 0 0,-2-3 0,-4 5 0,0-4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8:04:51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51 24575,'4'-10'0,"-3"0"0,4 4 0,-5 1 0,0 1 0,0 3 0,0-5 0,0 3 0,0 2 0,0-4 0,0 5 0,0 5 0,0 1 0,0 7 0,0 1 0,0 5 0,0 1 0,-1 2 0,-3 5 0,3 0 0,-2 4 0,-2-1 0,2 1 0,0-1 0,3 1 0,0 0 0,0-1 0,0 1 0,0-1 0,0 1 0,0-1 0,0 0 0,0-3 0,0 0 0,0-7 0,1 3 0,2-6 0,-2-6 0,3 0 0,-3-7 0,-1 3 0,0-5 0,0 3 0,0-5 0,0-5 0,4 4 0,-3-8 0,4 3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8:04:49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52 24575,'6'-5'0,"-1"4"0,-5-3 0,0 4 0,-5 0 0,3 0 0,-5 0 0,4 0 0,-4 0 0,0 0 0,-3 0 0,0 0 0,-1 0 0,0 3 0,-2 0 0,1 4 0,-1-3 0,-3 0 0,-1 0 0,-1-3 0,1 2 0,-2 2 0,2-2 0,1 0 0,-1-3 0,4 0 0,0 0 0,1 0 0,2 0 0,5 0 0,0 0 0,5 0 0,0 5 0,0-4 0,0 8 0,0-2 0,0-1 0,0 0 0,1 1 0,3 3 0,-3 0 0,2 1 0,-2 2 0,-1 1 0,1 1 0,3-2 0,-3 3 0,2 4 0,0 0 0,0-3 0,-2 3 0,2 0 0,0 1 0,0 2 0,-2-1 0,3-2 0,-3 0 0,-1-3 0,0 2 0,0-2 0,0-3 0,0 0 0,0-3 0,0 0 0,0-1 0,0 0 0,0 0 0,3 0 0,1 0 0,-1-3 0,-3 0 0,0-5 0,0 7 0,0-8 0,0 4 0,0-5 0,0 5 0,0-4 0,0 3 0,0-3 0,0 3 0,0-3 0,0 3 0,0-4 0,4 0 0,3 0 0,3-3 0,4 0 0,-3-2 0,3 2 0,2 0 0,1-3 0,-1 2 0,1-3 0,-4 5 0,4-1 0,-4 2 0,0 1 0,-2 0 0,0 0 0,-1 0 0,0 0 0,-4 0 0,-2 4 0,-4-3 0,0 5 0,0-3 0,0-2 0,0 4 0,0-5 0,-4 0 0,-2 0 0</inkml:trace>
  <inkml:trace contextRef="#ctx0" brushRef="#br0" timeOffset="2129">1 93 24575,'3'-7'0,"0"0"0,0-1 0,-2-1 0,-1-1 0,0 0 0,0 3 0,0 0 0,0 4 0,0-4 0,0 3 0,0-2 0,0 3 0,0-1 0,0 4 0,0 4 0,0 5 0,0 5 0,0 5 0,0 2 0,0 0 0,0 6 0,0 0 0,0 4 0,0 0 0,0-1 0,0 1 0,0-1 0,0 4 0,0 0 0,0-1 0,0-6 0,0 1 0,0-4 0,0 1 0,0-1 0,0-4 0,0 1 0,0-1 0,0-3 0,0-2 0,0-2 0,0 2 0,0-1 0,0-4 0,0-3 0,0-5 0,0 7 0,0-8 0,0 4 0,0-7 0,0-1 0,1 2 0,2-3 0,-2-1 0,9-1 0,-5-4 0,5 0 0,1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8:05:20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335 528 24575,'0'12'0,"0"5"0,0 2 0,0-2 0,0 2 0,0 1 0,0 1 0,0-1 0,0 0 0,0 1 0,0-4 0,0 0 0,0 0 0,0 3 0,0-3 0,0 0 0,0-1 0,0 1 0,0-1 0,0-3 0,0-1 0,0 1 0,0-1 0,0-2 0,0-3 0,0-1 0,0 1 0,0 3 0,0-3 0,0 0 0,0-4 0,0 4 0,0-4 0,0 4 0,0-4 0,0 1 0,0-4 0,0-4 0,0-2 0</inkml:trace>
  <inkml:trace contextRef="#ctx0" brushRef="#br0" timeOffset="-36285">335 1753 24575,'0'-6'0,"0"2"0,0 4 0,0 4 0,0-2 0,0 5 0,0 0 0,0 3 0,0 0 0,0 4 0,0-1 0,0 1 0,0-4 0,0 0 0,0 1 0,0-1 0,0 0 0,0 4 0,0-1 0,0 2 0,0-2 0,0 0 0,0 4 0,0-5 0,0 2 0,0 2 0,0 1 0,0 1 0,0-1 0,0 1 0,0-4 0,0 4 0,0-1 0,0-2 0,0 2 0,0-4 0,0 0 0,0-1 0,0-2 0,0-3 0,0 0 0,0-1 0,0 5 0,0-1 0,0 0 0,0 1 0,0 3 0,0-3 0,0 3 0,0 0 0,0 0 0,0 1 0,0-2 0,0 0 0,0 4 0,0-5 0,0 3 0,0-5 0,0-3 0,0 0 0,0-5 0,0 7 0,0-3 0,0 4 0,0 0 0,0 0 0,0 0 0,0 1 0,0-1 0,0-4 0,0 1 0,0-3 0,0 2 0,0-3 0,0 1 0,0-4 0,0 0 0</inkml:trace>
  <inkml:trace contextRef="#ctx0" brushRef="#br0" timeOffset="-32108">285 1050 24575,'6'0'0,"-2"0"0,-4 0 0,0-5 0,0 4 0,0-3 0,0 4 0,-4 0 0,3 0 0,-8 0 0,2 0 0,-2 0 0,-1 0 0,0 0 0,-1 0 0,-2 0 0,-2 1 0,-1 2 0,4-2 0,-4 4 0,2-5 0,3 0 0,-3 0 0,3 0 0,1 0 0,-1 0 0,-3 0 0,3 0 0,-3 0 0,6 0 0,1 0 0,4 0 0,-4 0 0,4 0 0,-4 0 0,5 0 0,-3 0 0,1 0 0,3 0 0,-4 0 0,5 0 0,0 4 0,0-1 0,0 4 0,0-5 0,0 7 0,0-2 0,0 2 0,0 1 0,0 0 0,0 0 0,0 0 0,0 1 0,0 2 0,0 1 0,0 3 0,0-4 0,0 5 0,0-1 0,1 2 0,3-2 0,-3 1 0,2-5 0,2 5 0,-2-1 0,4-1 0,-4 1 0,2-4 0,-2 0 0,-2 2 0,3-2 0,-3 4 0,-1-3 0,0 3 0,0-3 0,0 3 0,0-4 0,0 2 0,0-2 0,0-5 0,0 3 0,0-4 0,0 4 0,0-1 0,0 0 0,0 0 0,0 0 0,-4-3 0,1 0 0,0-4 0,3 4 0,0-3 0,0 2 0,0-2 0,0 3 0,0-4 0,0 4 0,0-5 0,0 7 0,0-8 0,0 8 0,0-8 0,0 4 0,0-4 0,0 2 0,0-1 0,0 2 0,0 1 0,0-4 0,0 3 0,0-4 0,4 0 0,3 0 0,2 0 0,1 0 0,0-3 0,1-1 0,-1 1 0,0 3 0,0-1 0,0-2 0,4 1 0,0-1 0,-1 2 0,-3 1 0,4-4 0,-1 1 0,2 0 0,-1 3 0,-3 0 0,3 0 0,-2 0 0,2 0 0,-3 0 0,3 0 0,-3 0 0,-1 0 0,0 0 0,0 0 0,1 0 0,-6 0 0,1 0 0,-3 0 0,-2 0 0,4 0 0,-5 0 0,0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8:05:24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378 132 24575,'0'-5'0,"0"-1"0,0 3 0,0 2 0,0-8 0,0 6 0,0-3 0,0 3 0,0-1 0,0 4 0,0 4 0,0 3 0,0 7 0,0-3 0,0 3 0,0 1 0,0 2 0,0 3 0,0 0 0,0 4 0,0-1 0,0 5 0,0-5 0,0 5 0,0-5 0,0 5 0,0-5 0,0 1 0,0-4 0,3 0 0,0-3 0,2 2 0,-2-2 0,-2-2 0,3-2 0,0-2 0,0 0 0,4-1 0,-7 0 0,3-4 0,-4-2 0,0-4 0,-4 0 0,-3 0 0,-2 4 0,-1-1 0,0 0 0,-1-3 0,1 2 0,0 1 0,-4-2 0,1 2 0,-4-1 0,3-2 0,-4 0 0,1 0 0,1 0 0,-1 0 0,0 0 0,-3 0 0,1 0 0,2 0 0,1 0 0,2 0 0,3 0 0,-3 0 0,0 0 0,0 0 0,4 0 0,3 0 0,0 0 0,-3 0 0,5 0 0,-4 0 0,7 0 0,-2 0 0,4 0 0,0 4 0,0-2 0,0 5 0,0 0 0,0 3 0,0 4 0,0-1 0,-1 5 0,-3-1 0,3 3 0,-2 0 0,2 0 0,1 1 0,0 2 0,0 1 0,0 0 0,0-4 0,0 4 0,0 0 0,3 0 0,0-4 0,1 0 0,-4 1 0,3-1 0,1 1 0,-1-4 0,-3 0 0,0-2 0,0 2 0,0 1 0,0-4 0,0 0 0,0-4 0,0 0 0,0 0 0,0-4 0,0 3 0,0-8 0,0 4 0,0-5 0,6 0 0,4 0 0,1-2 0,6-1 0,1 2 0,6-3 0,-1 0 0,4 1 0,-3-4 0,3 3 0,-5 1 0,2 3 0,1-1 0,-1-3 0,-4 3 0,-3-2 0,-1 2 0,1 1 0,1 0 0,-4 0 0,-4 0 0,-3 0 0,-1 0 0,0 0 0,-1 0 0,-5 0 0,0-5 0,0 4 0,0-3 0,0 2 0,0-1 0,0 2 0,0-4 0,0 5 0,0 5 0,0 1 0,0 4 0,0 0 0,0 4 0,0-1 0,-1 4 0,-3-3 0,3 4 0,-2-1 0,1 3 0,2 4 0,0-3 0,0 3 0,0-2 0,0-2 0,0 0 0,0 1 0,0-2 0,0-2 0,0 1 0,0-4 0,0-1 0,0-3 0,0 1 0,0-1 0,0 0 0,0 0 0,0 0 0,0-4 0,0 0 0,0-3 0,0-2 0,0 4 0,0-5 0,5 0 0,1 0 0</inkml:trace>
  <inkml:trace contextRef="#ctx0" brushRef="#br0" timeOffset="1009">428 1671 24575,'-5'0'0,"-1"0"0,3 0 0,2 0 0,-5 0 0,3 0 0,1-2 0,-1-1 0,2 2 0,1-4 0,0 5 0,4 0 0,3 0 0,2 0 0,1 0 0,1 0 0,-1 0 0,1 0 0,3 0 0,-2-1 0,5-2 0,0 2 0,4-3 0,-1 3 0,0 1 0,1 0 0,-1 0 0,4 0 0,0 0 0,3 0 0,-4 0 0,2 0 0,-1 0 0,-2-3 0,1-1 0,-1 1 0,-2 3 0,4 0 0,0 0 0,0-1 0,-4-3 0,-3 3 0,0-2 0,0 2 0,3 1 0,-1 0 0,-2 0 0,3 0 0,-3 0 0,1 0 0,-1 0 0,2 0 0,-2 0 0,2 0 0,2 0 0,-1-1 0,0-3 0,1 3 0,-1-2 0,-3 2 0,0 1 0,-5 0 0,2 0 0,-3 0 0,0 0 0,-6 0 0,0 0 0,-5 0 0,4 0 0,-3 0 0,4 0 0,-5 0 0,0 4 0,-5-3 0,0 4 0</inkml:trace>
  <inkml:trace contextRef="#ctx0" brushRef="#br0" timeOffset="3586">1763 41 24575,'0'-10'0,"0"-1"0,0 5 0,0-1 0,0 5 0,0-3 0,0 5 0,0 5 0,0 0 0,0 5 0,0 1 0,0-1 0,0 1 0,0 3 0,0-2 0,0 5 0,0 0 0,0 3 0,0 1 0,0-1 0,0 1 0,0-1 0,0 1 0,0 3 0,0-2 0,0 1 0,0 2 0,0-1 0,0 0 0,0-4 0,0-3 0,0 0 0,3-3 0,1 3 0,-1-5 0,-3 2 0,0-3 0,3-1 0,1 1 0,-1-5 0,-3 1 0,0-5 0,0 4 0,0-3 0,0-1 0,0 2 0,0-4 0,-4 0 0,-2 0 0,-4 0 0,0 0 0,-1 3 0,1 1 0,0-1 0,0-3 0,0 0 0,-1 0 0,1 0 0,0 0 0,0 0 0,0 0 0,0 0 0,-1 0 0,1 0 0,0 0 0,0 0 0,3 0 0,0 0 0,5 0 0,-7 0 0,8 0 0,-4 0 0,5 0 0,-4 0 0,3 0 0,-4 0 0,5 0 0,0 5 0,0 2 0,0-2 0,0 2 0,0 1 0,0 6 0,0-2 0,0 5 0,0-3 0,0 3 0,0-1 0,0 5 0,0-1 0,0 1 0,0-1 0,0 0 0,0-3 0,0 0 0,3 0 0,1 4 0,-1-1 0,-3 0 0,1-3 0,3 0 0,-3-1 0,2 1 0,-2 1 0,-1-4 0,0 3 0,0-4 0,0 1 0,0-4 0,2-1 0,1-2 0,-2 2 0,4-3 0,-5-1 0,0 0 0,0-5 0,4 4 0,2-2 0,4 1 0,0-2 0,0-1 0,5 0 0,2 0 0,-1 4 0,1-1 0,0 0 0,3-3 0,2 0 0,2 0 0,-3 0 0,3 0 0,-3 0 0,0 0 0,-4 0 0,0 0 0,-5 0 0,2 0 0,-3 0 0,-4 1 0,0 3 0,-5-3 0,2 3 0,-4-4 0,0 0 0,0-4 0,0 3 0,0-5 0,0 3 0,0 2 0,0-4 0,0 5 0,-4 0 0,3 1 0,-3 3 0,3-2 0,1 5 0,0-1 0,0 5 0,0-1 0,0 0 0,0 0 0,0 0 0,0 4 0,0 0 0,0 0 0,0 0 0,-3 1 0,-1 2 0,1 2 0,3-2 0,0-1 0,0 1 0,0-2 0,0 2 0,0 3 0,0-3 0,0-2 0,0 2 0,0-3 0,0 3 0,1-3 0,2 3 0,-1-5 0,1 2 0,-2-3 0,-1-1 0,0-3 0,0 0 0,0-1 0,0 1 0,0 0 0,0-5 0,0 3 0,0-5 0,0 4 0,0-3 0,0 4 0,0-5 0,-4 0 0,2 0 0,-7 0 0,7 3 0,-5 1 0,5-1 0,-7-3 0,7 4 0,-5-1 0,5 0 0,-4-3 0,3 0 0,0 0 0,-3 0 0,3 0 0,-6 0 0,3 0 0,0 2 0,-1 1 0,0-2 0,-3 4 0,0-5 0,0 0 0,0 0 0,-1 0 0,1 0 0,0 1 0,0 2 0,0-2 0,-1 3 0,1-3 0,0-1 0,-1 0 0,-3 0 0,2 0 0,-5 0 0,3 0 0,-3 0 0,0 0 0,-3 0 0,-4 1 0,0 2 0,1-2 0,2 3 0,-3-3 0,1-1 0,-1 1 0,3 2 0,-2-1 0,-1 1 0,-1-2 0,1-1 0,-3 1 0,-7 3 0,-2-3 0,-5 3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8:05:3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10 24575,'10'0'0,"-4"0"0,3 0 0,-8 0 0,3 0 0,-4-4 0,0 3 0,0-4 0,0 5 0,-4 0 0,3 0 0,-4 0 0,1 0 0,1 0 0,-3 0 0,2 0 0,-3 0 0,1 0 0,-5 0 0,1 0 0,0 0 0,0 0 0,0 0 0,0 0 0,-2 0 0,-1 0 0,-2 0 0,-2 0 0,-2 0 0,2 0 0,-1 0 0,1 0 0,-3 0 0,3 0 0,-1 0 0,1 0 0,1 0 0,3 0 0,5 0 0,-2 0 0,2 0 0,2 0 0,-3 0 0,8 0 0,-4 0 0,5 0 0,5 0 0,-4 0 0,4 0 0,-5 0 0,4 0 0,2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8:05:39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52 24575,'-5'0'0,"0"0"0,0 0 0,4-1 0,-2-3 0,2 3 0,1-3 0,0 4 0,4 0 0,3 0 0,-1 0 0,1 0 0,-1-4 0,5 1 0,0-1 0,2 4 0,-1 0 0,1 0 0,0 0 0,0 0 0,0 0 0,4 0 0,-4 0 0,4 0 0,-3 0 0,3 0 0,0 0 0,3 0 0,1 0 0,-1 0 0,0 0 0,1 0 0,-4 0 0,0 0 0,0 0 0,3 0 0,0 0 0,1 0 0,-4 0 0,0 0 0,-1-3 0,1 0 0,1-1 0,-5 4 0,4 0 0,-3 0 0,3 0 0,-4 0 0,4 0 0,-3 0 0,3 0 0,-4 0 0,6-3 0,-2-1 0,-2 1 0,2 3 0,-3 0 0,3 0 0,-1 0 0,1 0 0,1 0 0,-5 0 0,4 0 0,-3 0 0,3 0 0,-3 0 0,3 0 0,-4 0 0,4 0 0,-3 0 0,3 0 0,-4 0 0,4 0 0,-3 0 0,0 0 0,0 0 0,-3 0 0,3 0 0,-3 0 0,-1 0 0,1 0 0,-1 0 0,0 0 0,0 0 0,-2-1 0,2-3 0,-2 3 0,6-2 0,-3 2 0,-1 1 0,4 0 0,-1 0 0,1 0 0,-4 0 0,4 0 0,-1 0 0,1 0 0,-4 0 0,0 0 0,-3 0 0,0 0 0,-4 0 0,4 0 0,-3 0 0,2 0 0,-3 0 0,6 0 0,-4 0 0,5 0 0,1 0 0,-6 0 0,0 0 0,-1 0 0,-2 0 0,2 0 0,-4 0 0,0 4 0,0 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8:05:42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52 24575,'-5'0'0,"0"0"0,5 0 0,-5 0 0,4 0 0,-3 0 0,4 0 0,-5 0 0,4 0 0,-3 0 0,4 0 0,4 0 0,-2 0 0,5 0 0,0 0 0,3 0 0,0 0 0,1 0 0,-1 0 0,0 0 0,0 0 0,0 0 0,0 0 0,1 0 0,-1 0 0,0 0 0,-3 0 0,0 0 0,-1 0 0,5 0 0,-6 0 0,0 0 0,-5 0 0,4 0 0,-3 0 0,4 0 0,-1 0 0,2-4 0,4 1 0,1 0 0,-1 3 0,-4 0 0,1 0 0,0-2 0,3-1 0,-3 2 0,0-3 0,-4 3 0,4 1 0,-5 0 0,7 0 0,-3 0 0,4 0 0,0 0 0,1 0 0,-1 0 0,0 0 0,0 0 0,0 0 0,0 0 0,1 0 0,-1 0 0,0 0 0,0 0 0,-3 0 0,0 0 0,-4 0 0,4 0 0,-4 0 0,4 0 0,-3 0 0,2 0 0,1 0 0,3 0 0,1 0 0,-1 0 0,0 0 0,0 0 0,0 0 0,0 0 0,1 0 0,-1 0 0,0 0 0,-3 0 0,0 0 0,-1 0 0,5 0 0,-1 0 0,-1-1 0,-2-2 0,2 2 0,-3-3 0,3 3 0,2 1 0,-1 0 0,-3 0 0,-1 0 0,-3 0 0,1 0 0,-4 0 0,5 0 0,-4-4 0,5 2 0,-3-1 0,-2 2 0,8 1 0,-8 0 0,8 0 0,-8 0 0,5 0 0,-2 0 0,-3 0 0,3 0 0,1 0 0,-3 0 0,5 0 0,-5 0 0,7 0 0,-7 0 0,5 0 0,-5 0 0,7 0 0,-3 0 0,1 0 0,0 0 0,-4 0 0,4 0 0,-5 0 0,4 0 0,-3 0 0,-2 0 0,4 0 0,-5 0 0,4 0 0,-3 0 0,5 0 0,-2 0 0,-3 0 0,8 0 0,-7 0 0,5 0 0,-5 0 0,3 0 0,-5 0 0,4-5 0,2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8:05:29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2507 21 24575,'0'-5'0,"0"-4"0,0 7 0,0-2 0,0 4 0,0 4 0,0 2 0,0 4 0,0 0 0,0 1 0,0-1 0,0 3 0,0 1 0,0 4 0,0-1 0,0 2 0,0 2 0,0-1 0,0 0 0,0 1 0,0-1 0,3 2 0,0 1 0,1-1 0,-4 2 0,0 1 0,0-2 0,0 1 0,0-3 0,0-1 0,0 0 0,0 1 0,0-1 0,0-3 0,0 0 0,0-3 0,0 3 0,0-5 0,0 2 0,0-7 0,0 0 0,0-3 0,0 2 0,0-3 0,0 1 0,0-4 0,0-4 0,0 1 0,0-3 0,0 2 0,0-3 0,0 1 0,0-5 0</inkml:trace>
  <inkml:trace contextRef="#ctx0" brushRef="#br0" timeOffset="1163">928 113 24575,'0'-7'0,"0"0"0,0 4 0,0-4 0,0 5 0,0-3 0,0 5 0,0-4 0,0 3 0,0-4 0,0 6 0,0 3 0,0-2 0,0 5 0,0 0 0,0 3 0,0 0 0,0 1 0,0 3 0,0-3 0,0 3 0,0-2 0,0 2 0,0 2 0,0 4 0,1-3 0,2 0 0,-2 0 0,3 3 0,-2 2 0,1 2 0,-1-3 0,1 3 0,-2-3 0,-1 0 0,0-1 0,0 0 0,0 1 0,0-1 0,0-3 0,0 0 0,0-3 0,0 3 0,0-5 0,0 2 0,0-2 0,0 2 0,0-3 0,0 3 0,0-3 0,0-1 0,0 0 0,0-4 0,0 3 0,0-8 0,0 4 0,0-5 0,5-5 0,0 0 0</inkml:trace>
  <inkml:trace contextRef="#ctx0" brushRef="#br0" timeOffset="21336">1 378 24575,'6'0'0,"-2"0"0,-3 0 0,3 0 0,-3 0 0,8 0 0,-4 0 0,6 0 0,-1 0 0,0 0 0,0 0 0,0 0 0,1 0 0,-1 0 0,1 1 0,3 2 0,-3-2 0,3 3 0,0-3 0,0-1 0,1 0 0,-2 0 0,0 0 0,4 0 0,-4 0 0,4 0 0,-3 0 0,3 0 0,-4 0 0,4 0 0,-3 0 0,3 0 0,-1 0 0,1 0 0,-2 0 0,-1 0 0,-2 0 0,5 0 0,-4 0 0,0 0 0,0 0 0,1 0 0,-3 0 0,2 0 0,-5 0 0,-1 0 0,0 0 0,3 0 0,0 0 0,0 0 0,1 0 0,-1 0 0,-3 0 0,-1 0 0,1 0 0,3 0 0,1 0 0,-1 0 0,0 0 0,0 0 0,0 0 0,1 0 0,-1 0 0,0 0 0,0 0 0,0 0 0,0 0 0,1 0 0,-1 0 0,-3 0 0,-1 0 0,-2 0 0,3 0 0,-5 0 0,7 0 0,-3 0 0,0 0 0,1 0 0,-5 0 0,7 0 0,-3 0 0,4 0 0,-3 0 0,0 0 0,0 0 0,3 0 0,0 0 0,-4 0 0,3 0 0,-7 0 0,5 0 0,-5 0 0,3 0 0,-5 0 0,4 0 0,-3 0 0,5 0 0,-3 0 0,-2 0 0,8 0 0,-7 0 0,7 0 0,-8 0 0,3 0 0,-4 0 0,0 4 0,0-2 0,0 7 0,0-4 0</inkml:trace>
  <inkml:trace contextRef="#ctx0" brushRef="#br0" timeOffset="23500">408 439 24575,'6'-1'0,"-3"-3"0,-2 3 0,-1-3 0,0 4 0,0-5 0,0 4 0,0-3 0,0 4 0,0 4 0,0-3 0,0 8 0,0-3 0,0 4 0,0-3 0,0 0 0,-3-4 0,0 4 0,-1 0 0,4 3 0,0-3 0,0-1 0,0 1 0,0 3 0,0 1 0,0-1 0,0 3 0,0 1 0,0-1 0,0-2 0,0-1 0,0 0 0,0 0 0,0 0 0,0 2 0,0 1 0,0-1 0,0 1 0,0 0 0,0 0 0,0-1 0,0 1 0,0 0 0,0 0 0,0-2 0,0 3 0,0-3 0,0 0 0,0-1 0,0 0 0,0 4 0,0-1 0,0 1 0,0-4 0,0 1 0,0 3 0,0-2 0,0 5 0,0-4 0,0 0 0,0 2 0,0-1 0,0 0 0,0 0 0,0-3 0,0 3 0,0 0 0,0 0 0,0 1 0,0-2 0,0-1 0,0 1 0,0-1 0,0-2 0,0 1 0,0 3 0,0-3 0,0 2 0,0-1 0,0-2 0,-1 1 0,-2 3 0,2-2 0,-3 5 0,3-3 0,1 3 0,0-4 0,0 4 0,0-3 0,0 3 0,0-5 0,0 2 0,0 1 0,0-2 0,0 2 0,0-1 0,0-3 0,0 2 0,0-1 0,0-2 0,0 4 0,0-1 0,0 1 0,0-4 0,0 4 0,0-1 0,0 1 0,0-4 0,0 3 0,0 1 0,0 0 0,0-4 0,0 0 0,0 0 0,0 0 0,0 1 0,-1-5 0,-2 1 0,1 0 0,-1 3 0,2-3 0,1 0 0,0-1 0,0 5 0,0-5 0,0 1 0,0 0 0,0 3 0,0-3 0,0 0 0,0 0 0,0 3 0,0-3 0,0-1 0,0 1 0,0 3 0,-1-1 0,-3-2 0,3 2 0,-3-3 0,4 4 0,0-4 0,0-2 0,0-4 0,0 5 0,0-4 0,0 3 0,0-4 0,4 0 0,2 0 0,4 0 0,0 0 0,0 0 0,2 0 0,1 0 0,0 0 0,4 0 0,0 0 0,3 0 0,1 0 0,-1 0 0,4 0 0,-1 0 0,2 0 0,-1 0 0,-1 0 0,4 0 0,-4 0 0,0 0 0,2 0 0,-1 0 0,0 0 0,-4 0 0,0 0 0,1 0 0,0 0 0,3 0 0,-2 0 0,1 0 0,-3 0 0,0 0 0,-5 0 0,5 0 0,-3 0 0,0 0 0,2 0 0,-2 0 0,-2 0 0,-1 0 0,0 0 0,0 0 0,1 0 0,-2 0 0,-2 0 0,3 0 0,1 0 0,-2 0 0,4 0 0,-3 0 0,3 0 0,-4 0 0,2 0 0,-1 0 0,-3 0 0,3 0 0,-2 0 0,2 0 0,-3 0 0,3 0 0,-3 0 0,-1 0 0,0 0 0,0 0 0,-3 0 0,0 0 0,0 0 0,3 0 0,0 0 0,0 0 0,1 0 0,-1 0 0,0 0 0,-3 0 0,-1 0 0,-2 0 0,3 0 0,-4 0 0,4 0 0,-5 0 0,3 0 0,-1 0 0,-3 0 0,4 0 0,-5 0 0,4 0 0,-2 0 0,2-1 0,-4-2 0,0 2 0,0-4 0,0 5 0,-4 0 0,-2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8:05:54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214 103 24575,'6'-11'0,"-1"5"0,-1-1 0,-3 3 0,2-2 0,-2 2 0,-1-3 0,4 4 0,-1-4 0,1 0 0,0-3 0,-3 0 0,4 3 0,-5 0 0,0 5 0,0-2 0,0 4 0,-6 0 0,-4 0 0,0 1 0,-4 2 0,-2-1 0,-1 5 0,-2 3 0,-1 4 0,3 1 0,0-2 0,3 0 0,-3 4 0,5-4 0,-2 4 0,3 0 0,1 4 0,1-1 0,2 0 0,-1 1 0,4-1 0,1 1 0,3-1 0,0 0 0,0 1 0,1-1 0,3 0 0,2-4 0,8-2 0,2-3 0,4-1 0,1-1 0,-1-2 0,1-2 0,3-5 0,-2 0 0,1 0 0,-1 0 0,-2 0 0,-3-5 0,0-2 0,-3-2 0,3-1 0,-5 3 0,2 1 0,-6 2 0,-1-3 0,-5 5 0,2-4 0,-4 3 0,0 2 0,-1-3 0,-2 8 0,-7 2 0,-6 4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8:05:56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72 24575,'0'-5'0,"0"-1"0,0 3 0,0 1 0,0-3 0,0 1 0,0 3 0,0-3 0,0 4 0,0 4 0,0 3 0,0 2 0,0 1 0,0 0 0,0 1 0,0-1 0,0 0 0,0 4 0,0-1 0,0 4 0,0-3 0,0 4 0,0-1 0,0-1 0,0 1 0,0-4 0,0 4 0,0-4 0,0 0 0,0-1 0,0-2 0,0 0 0,0 0 0,-4-4 0,3-1 0,-3-1 0,3-3 0,1 3 0,0-4 0</inkml:trace>
  <inkml:trace contextRef="#ctx0" brushRef="#br0" timeOffset="725">31 93 24575,'-4'-6'0,"2"-3"0,-2 8 0,4-4 0,0 1 0,0 3 0,0-4 0,0 4 0,0-2 0,0 1 0,0-3 0,0 1 0,3 2 0,1-5 0,4 4 0,-2-4 0,0 5 0,1-2 0,0 0 0,3 1 0,-1-2 0,-2 2 0,2 1 0,-2-1 0,2 2 0,1 1 0,0 0 0,0 0 0,-1 4 0,-2 3 0,2 1 0,-2-1 0,-3 2 0,0-2 0,0 2 0,0 1 0,-1 0 0,-3 0 0,0 1 0,0-1 0,-3 0 0,-1 0 0,-3 0 0,4 1 0,-5-2 0,1-3 0,2 2 0,-2-4 0,4 2 0,-4-2 0,3 0 0,-2 0 0,3-3 0,-6 3 0,8-4 0,-3 0 0,4 0 0,4 0 0,3 0 0,1-1 0,-1-2 0,2 2 0,-3-3 0,3 3 0,2 1 0,-1 0 0,0 0 0,5 0 0,-4 1 0,3 3 0,-6 0 0,-2 3 0,-2 2 0,3-2 0,-5 3 0,1 4 0,-2-3 0,-1 3 0,-1-3 0,-2-1 0,-3 4 0,-4-1 0,0 1 0,0-4 0,-1-3 0,1 0 0,0-4 0,0 4 0,-4-5 0,1 1 0,-1-1 0,4-2 0,-4 0 0,1 0 0,-1 0 0,4 0 0,-1 0 0,-3 0 0,3-5 0,-4 3 0,5-5 0,4 5 0,-3-7 0,4 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2:07.9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22 12287,'11'0'0,"0"0"0,0 0 0,0 0 0,1 0 0,3 0 0,1 0 0,2 0 0,3 0 0,-2 0 0,-2 0 0,1 0 0,1 0 0,3 0 0,0 0 0,0 0 0,0 0 0,0 0 0,0 0 0,0 0 0,-1 0 0,-2 0 0,0 0 0,-4 0 0,0 0 0,-4 0 0,-4 0 0,1 0 0,-5 0 0,5 0 0,-6 0 0,3 0 0,0 0 0,-4 0 0,9 0 0,-8 0 0,6 0 0,-5 0 0,5 0 0,-1 0 0,4-1 0,0-3 0,0 3 0,0-3 0,0 3 0,0 1 0,0 0 0,1 0 0,-1 0 0,0 0 0,-5 0 0,0 0 0,-2 0 0,-3 0 0,5 0 0,-2 0 0,-3 0 0,4 0 0,0 0 0,-4 0 0,4 0 0,-5 0 0,0-5 0,0-1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8:06:02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632 214 24575,'-6'0'0,"-3"0"0,8 0 0,-4 0 0,5 0 0,0-4 0,2 3 0,1-3 0,-1 3 0,5 1 0,0 0 0,3 0 0,0 0 0,4 0 0,-1 0 0,1 0 0,-4 0 0,4 0 0,-1 0 0,2 0 0,-1 0 0,0 0 0,3 0 0,1 0 0,-4 0 0,1 0 0,-2 0 0,0 0 0,4 0 0,-4 0 0,4 0 0,-4 0 0,0 0 0,0 0 0,0 0 0,-1 0 0,1 0 0,2 0 0,-1 0 0,0 0 0,0 0 0,-3 0 0,3 0 0,-3 0 0,-1 0 0,0 0 0,1 0 0,-1 0 0,0 0 0,0 0 0,-3 0 0,0 0 0,0 0 0,3 0 0,0 0 0,0 0 0,0 0 0,0 0 0,1 0 0,-1 0 0,0 0 0,0 0 0,0 0 0,1 0 0,-1 0 0,0 0 0,0 0 0,0 0 0,0 0 0,-3 0 0,0 0 0,-4 0 0,4 0 0,-3 0 0,2 0 0,-2 0 0,3 0 0,-4 0 0,4 0 0,-4 0 0,4 0 0,-4 0 0,4 0 0,-3 0 0,2 0 0,-2 0 0,3 0 0,-4 0 0,4 0 0,-4 0 0,4 0 0,-4 0 0,4 0 0,-5 0 0,7 0 0,-7 0 0,3 0 0,-1 0 0,-3 0 0,3 0 0,-4 0 0,5 0 0,-4 0 0,8 0 0,-8 0 0,4 0 0,-1 0 0,-3 0 0,4 0 0,-5 0 0,4 0 0,-3 0 0,4 0 0,-5 0 0,0 5 0,-5-4 0,0 3 0</inkml:trace>
  <inkml:trace contextRef="#ctx0" brushRef="#br0" timeOffset="1342">112 143 24575,'11'-10'0,"-6"0"0,-1 0 0,-2 3 0,1 0 0,-2 0 0,3-3 0,1 0 0,-3 0 0,2 4 0,-4 1 0,0 5 0,-1 5 0,-2 2 0,0 3 0,-3 3 0,-1 3 0,-3 5 0,-1-3 0,1 2 0,0-2 0,0 6 0,0-2 0,-1-2 0,1 0 0,0 1 0,1-1 0,2 0 0,-1-4 0,5-2 0,0-3 0,3-1 0,-4-3 0,1 0 0,-1-5 0,4 3 0,0-5 0,5-4 0,2 1 0,-2-5 0,2 1 0,-1-3 0,1-4 0,2 3 0,-3-2 0,0-3 0,1-1 0,-4 1 0,4-1 0,-1-1 0,0-6 0,4 3 0,-4-3 0,3 6 0,2 1 0,-5 0 0,1-4 0,0 4 0,3 0 0,-3 5 0,0-2 0,-1 3 0,5 1 0,-6 0 0,0 4 0,-5 1 0,1 5 0,2 0 0,-1 2 0,1 1 0,-2 3 0,-1 4 0,5 1 0,1 3 0,0-2 0,1 5 0,-2-3 0,2 3 0,2 0 0,-2 3 0,2 2 0,1 1 0,-1-1 0,-2 2 0,2-3 0,-2-1 0,-1 1 0,0-1 0,-3-3 0,0 0 0,2-4 0,-2 0 0,0-1 0,-3-2 0,0 0 0,0-4 0,0-2 0</inkml:trace>
  <inkml:trace contextRef="#ctx0" brushRef="#br0" timeOffset="1587">112 275 24575,'-5'0'0,"-4"0"0,3 0 0,0 0 0,2 0 0,4 0 0,4 0 0,5 0 0,5 0 0,1-1 0,-2-2 0,2 2 0,2-3 0,6 2 0,-3-1 0,7-3 0,-1-4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8:06:07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92 24575,'4'-7'0,"-1"0"0,1 5 0,-4-7 0,0 8 0,-5-8 0,4 8 0,-4-5 0,5 3 0,0 2 0,-4-4 0,3 5 0,-4 0 0,5 0 0,4 1 0,-1 3 0,0 1 0,-3 5 0,0 1 0,0-1 0,0 1 0,0 3 0,0 0 0,0 3 0,0 3 0,0-3 0,0 2 0,0 1 0,0 2 0,0 1 0,4-1 0,-1 2 0,2-3 0,-2 0 0,-2-2 0,3-2 0,-3 1 0,-1-4 0,3 3 0,1-4 0,-1 1 0,-3-4 0,0 0 0,0 0 0,0 0 0,0 1 0,0-6 0,0 4 0,0-8 0,0 4 0,0-5 0,0-5 0,0 0 0</inkml:trace>
  <inkml:trace contextRef="#ctx0" brushRef="#br0" timeOffset="731">184 31 24575,'0'-6'0,"0"1"0,0 1 0,0 3 0,0-5 0,0 3 0,0 2 0,0-4 0,0 5 0,0 5 0,-3-3 0,-1 5 0,-3 0 0,0 3 0,-2 3 0,-2 1 0,-1 0 0,2-4 0,-3 3 0,7 1 0,-3 0 0,-2-4 0,2 0 0,3 0 0,0-3 0,2 0 0,3-5 0,-3 4 0,4-3 0,0-2 0,0 4 0,0-5 0,0-5 0,1 3 0,2-5 0,2 0 0,2-3 0,1 0 0,-5 0 0,4 0 0,-4-1 0,5 1 0,-3 0 0,1 0 0,2 0 0,-4-1 0,0 5 0,0-1 0,-2 1 0,5-1 0,-4-1 0,4 5 0,-4-4 0,4 4 0,-1-2 0,1 2 0,-2 2 0,-1-3 0,-3 3 0,3 1 0,-4 0 0,5 0 0,-3 0 0,5 0 0,-2 5 0,2 2 0,2 2 0,-2 1 0,2 0 0,1 0 0,4 4 0,0-1 0,-1 2 0,-3-1 0,4-2 0,-1 5 0,-2-3 0,-5 3 0,6-5 0,4 3 0</inkml:trace>
  <inkml:trace contextRef="#ctx0" brushRef="#br0" timeOffset="3341">205 540 24575,'4'-5'0,"-3"0"0,4 5 0,-5-5 0,0 4 0,0-3 0,0 4 0,-5 3 0,-2 1 0,2 0 0,-2 0 0,1-2 0,0 5 0,-3-4 0,2 4 0,-2-2 0,-2 2 0,1 2 0,0-2 0,3-1 0,1 0 0,2-2 0,-3 3 0,4-4 0,-4 4 0,5-4 0,-1 4 0,-3-5 0,5 7 0,-4-6 0,5 3 0,1-3 0,3 0 0,-2-1 0,5 2 0,0-3 0,3 2 0,3 2 0,1-2 0,-1 4 0,-2-4 0,-1 4 0,0-3 0,0 3 0,0 0 0,-1-1 0,-2 1 0,2 0 0,-3 3 0,3-4 0,-2 1 0,2-4 0,-7 2 0,5-1 0,-5-3 0,2 7 0,-8-5 0,-1 2 0,-6-2 0,-2 1 0,-1 3 0,-4 2 0,1-2 0,-2-1 0,-2 1 0,1-2 0,0 2 0,1 1 0,2-5 0,1 4 0,2-3 0,6 2 0,-2-2 0,2-1 0,2-2 0,3 3 0,2-3 0,2 4 0,2-1 0,3-3 0,4 2 0,4-2 0,-1-1 0,6 4 0,-2-1 0,1 2 0,-1-2 0,1-1 0,-5 5 0,2-3 0,-1 2 0,-6-2 0,2 3 0,-6-4 0,3 4 0,-5-5 0,3 7 0,-5-8 0,0 8 0,0-6 0,0 3 0,-5-3 0,-2 0 0,-2 2 0,-1-2 0,0 4 0,0-4 0,0 4 0,-1-4 0,-2 4 0,-1-4 0,1 4 0,3-3 0,-1 2 0,1-2 0,3 0 0,1 0 0,-1-3 0,1 8 0,2-8 0,4 8 0,8-8 0,2 3 0,3-3 0,1-1 0,2 0 0,4 0 0,-3 3 0,0 1 0,-1 0 0,1 0 0,-1-3 0,-3 2 0,-1 3 0,2-2 0,-3 3 0,-6 2 0,4-3 0,-8 1 0,3-1 0,-3-3 0,-6 6 0,0-8 0,-5 2 0,3 2 0,0-2 0,0 0 0,-3-3 0,3 0 0,0 0 0,1 0 0,-1 0 0,0 0 0,5 5 0,-3-4 0,5 4 0,0-5 0,0 4 0,0-2 0,0 5 0,0-3 0,0 2 0,0-2 0,0 3 0,0-1 0,0 5 0,0-1 0,0 0 0,0 0 0,0 0 0,0 1 0,0-1 0,0 0 0,0 0 0,0 0 0,0 0 0,0 1 0,0-1 0,0 0 0,0 0 0,0 0 0,0-3 0,0 0 0,0-4 0,0 4 0,0-3 0,0 2 0,0-2 0,0 3 0,0-4 0,0 4 0,0-5 0,0 4 0,0-3 0,0-2 0,0 4 0,0-5 0,0 4 0,0-3 0,0 4 0,0-5 0,0 4 0,0-2 0,0 2 0,0-4 0,0 5 0,0-4 0,0 3 0,0-4 0,0 5 0,0-4 0,0 3 0,0-4 0,5 0 0,-4 0 0,3 0 0,-4 0 0,0 5 0,0-4 0,0 4 0,0-5 0,0 4 0,0-3 0,0 4 0,0-5 0,0 4 0,0-3 0,0 4 0,0-5 0,5-5 0,1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8:06:14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10 24575,'-11'0'0,"6"0"0,0 0 0,4 0 0,-2 0 0,1-4 0,-2 3 0,4-4 0,0 5 0,4 0 0,3 0 0,7 0 0,2 0 0,4 0 0,8 0 0,3 0 0,11 0 0,2 0 0,5 0 0,2 0 0,-4 0 0,1 0 0,-9 0 0,2 0 0,-3 0 0,3 0 0,-9 0 0,6 0 0,-6 0 0</inkml:trace>
  <inkml:trace contextRef="#ctx0" brushRef="#br0" timeOffset="643">184 31 24575,'6'0'0,"-2"-1"0,-4-3 0,0 3 0,0-3 0,0 4 0,-4 1 0,-3 2 0,-1 3 0,1 4 0,-5 1 0,2 3 0,-4-2 0,1 5 0,0-3 0,-4 3 0,5-1 0,-2 1 0,3 1 0,1-5 0,-1 2 0,1-1 0,0 1 0,0 6 0</inkml:trace>
  <inkml:trace contextRef="#ctx0" brushRef="#br0" timeOffset="910">317 41 24575,'5'-5'0,"0"4"0,-1-3 0,-2 4 0,2 0 0,-5 0 0,-2 0 0,-3 4 0,-4 2 0,-1 4 0,-2 1 0,-1 3 0,0-3 0,0 3 0,2-2 0,-5 2 0,3-3 0,-3 3 0,5-3 0,-2-1 0,3 1 0,1-1 0,0 0 0,4 0 0,-3 0 0,3 0 0</inkml:trace>
  <inkml:trace contextRef="#ctx0" brushRef="#br0" timeOffset="1198">449 72 24575,'10'-11'0,"0"1"0,1 0 0,-5 1 0,1 2 0,-5 3 0,3 4 0,0 0 0,-4 0 0,3 0 0,-8 4 0,-3 3 0,-2 2 0,-1 1 0,-4 4 0,0-1 0,-4 2 0,1-1 0,-1-2 0,1 5 0,-1-5 0,5 2 0,-5-3 0,1 0 0,2 2 0,1 1 0,3-1 0,5-3 0,-3 1 0,4-1 0</inkml:trace>
  <inkml:trace contextRef="#ctx0" brushRef="#br0" timeOffset="1436">622 51 24575,'6'-4'0,"-2"2"0,-4-7 0,0 8 0,0-3 0,0 4 0,-1 4 0,-2 3 0,-3 2 0,-4 1 0,0 1 0,0-1 0,-4 3 0,1 1 0,-4-1 0,3-2 0,-3 2 0,3 1 0,1-1 0,3-2 0,-1-1 0,1 0 0,0 5 0,0 0 0</inkml:trace>
  <inkml:trace contextRef="#ctx0" brushRef="#br0" timeOffset="1674">765 51 24575,'11'-6'0,"3"-3"0,-9 8 0,1-8 0,-1 8 0,-5-3 0,0 5 0,0 2 0,0-1 0,0 5 0,-2-1 0,-1 1 0,-4 5 0,-6-2 0,0 4 0,-4-1 0,0 0 0,-3 4 0,0-4 0,-1 4 0,1-1 0,-1 1 0,1 2 0,0-3 0,-1 5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8:06:33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62 24575,'-7'0'0,"0"0"0,5 0 0,-3 0 0,1 0 0,3 0 0,-4 0 0,5 0 0,5 0 0,-2 0 0,7 0 0,-1 0 0,8 0 0,-3 0 0,3 0 0,3 0 0,4 0 0,4 0 0,-1 0 0,3 0 0,0 0 0,5 0 0,3 0 0,-2 0 0,1 0 0,2 0 0,5 0 0,-4 0 0,4 0 0,-5 1 0,5 3 0,2-3 0,-2 2 0,0-2 0,-3-1 0,-1 0 0,1 0 0,-1 0 0,-3 0 0,-2 0 0,-4 0 0,-2 0 0,-2 0 0,2 0 0,-6 0 0,-2 0 0,-4 0 0,-5-1 0,2-2 0,-6 2 0,-1-3 0,-5 3 0,2 1 0,-4 0 0,0 5 0,5-4 0,1 3 0</inkml:trace>
  <inkml:trace contextRef="#ctx0" brushRef="#br0" timeOffset="1268">1294 11 24575,'0'-6'0,"-2"2"0,-1 4 0,2 0 0,-8 0 0,3 0 0,-4 0 0,3 0 0,0 0 0,1 3 0,-4 1 0,3 2 0,0-2 0,4 4 0,-4-1 0,0 2 0,0 4 0,0 1 0,5-1 0,-1-2 0,2-1 0,1 0 0,0 0 0,0 0 0,4-3 0,3 0 0,2-1 0,1 0 0,1 2 0,3-4 0,-2-1 0,5-3 0,-4 0 0,0 0 0,-1 0 0,-2 0 0,-1-4 0,-2-3 0,1-3 0,-5-4 0,2 3 0,-2-3 0,-2-1 0,3 2 0,-4-1 0,-4 4 0,2 0 0,-5 0 0,4 3 0,-4 0 0,0 4 0,-3-4 0,0 5 0,0-2 0,-1 4 0,1 4 0,0 6 0,-5 1 0,0 4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8:06:42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11 520 24575,'0'10'0,"0"-4"0,0 3 0,0-8 0,0 4 0,0-5 0,0-5 0,3 0 0,1-6 0,3 5 0,-4-1 0,4 0 0,-4-3 0,2 2 0,-2-2 0,-1 2 0,5-6 0,-4-2 0,4-1 0,-4 0 0,0-3 0,1 1 0,0-8 0,4 3 0,-1-3 0,-2 0 0,2-4 0,-4 4 0,4 0 0,0 4 0,3-1 0,-1 0 0,-2 4 0,2-1 0,-2 7 0,2 0 0,1 4 0,-1 0 0,-2 0 0,2 4 0,-2 3 0,2 2 0,1 1 0,4 1 0,-1 2 0,5-2 0,-2 13 0,5-3 0</inkml:trace>
  <inkml:trace contextRef="#ctx0" brushRef="#br0" timeOffset="236">62 296 24575,'-16'0'0,"1"0"0,5 0 0,3 0 0,1 0 0,3 0 0,-1 0 0,4 0 0,1 3 0,2 1 0,4-1 0,7-3 0,1 0 0,6 0 0,0 0 0,3 0 0,2 0 0,5 0 0,-1 0 0</inkml:trace>
  <inkml:trace contextRef="#ctx0" brushRef="#br0" timeOffset="653">520 306 24575,'-10'0'0,"4"0"0,-3 0 0,8 0 0,-3 0 0,4 0 0,4 0 0,3 0 0,3 0 0,4 0 0,-2 0 0,5 0 0,0 0 0,4 0 0,-5 0 0,1 0 0,0 0 0,4 0 0</inkml:trace>
  <inkml:trace contextRef="#ctx0" brushRef="#br0" timeOffset="876">469 429 24575,'-10'4'0,"3"-3"0,1 3 0,3-3 0,-1-1 0,13 0 0,-2 0 0,6 0 0,3 0 0,1 0 0,2 0 0,2 0 0,-1 0 0,0 0 0,4 1 0,0 2 0,4-2 0,-2 4 0</inkml:trace>
  <inkml:trace contextRef="#ctx0" brushRef="#br0" timeOffset="1837">1406 143 24575,'5'-5'0,"-1"-4"0,3 2 0,-1 1 0,-3-1 0,-2 5 0,5-2 0,-3 4 0,-1 0 0,2 0 0,-8 3 0,-3 0 0,-2 5 0,-1-1 0,-1 6 0,1 0 0,-1 5 0,-3-1 0,2-1 0,-5 1 0,3 0 0,-3 3 0,4 1 0,-4-1 0,4-1 0,0-2 0,1 3 0,2-3 0,0 1 0,0-1 0,1-3 0,2-3 0,-2-1 0,8 0 0,-4-4 0,5-2 0,0-5 0,0-2 0,5-3 0,2-4 0,5-2 0,2-1 0,-1 0 0,-3-4 0,2 0 0,1-3 0,-1 3 0,1 0 0,0 0 0,0-3 0,-1 0 0,1 4 0,-2-4 0,0 3 0,-2 3 0,-3 0 0,4 3 0,-4 1 0,2 3 0,-1 0 0,2 5 0,-3-7 0,-1 7 0,4-2 0,-6 5 0,4 2 0,-5 0 0,1 4 0,2 0 0,-2 7 0,2-2 0,-2 5 0,-1-3 0,5 3 0,-5 0 0,2 3 0,0 1 0,0-1 0,-1 0 0,-3 1 0,3-2 0,1-2 0,-1 1 0,-3-4 0,1 0 0,3 0 0,-3-7 0,3 11 0,-4-7 0</inkml:trace>
  <inkml:trace contextRef="#ctx0" brushRef="#br0" timeOffset="2058">1264 357 24575,'-6'0'0,"2"0"0,4 0 0,4 0 0,3 0 0,6 0 0,2 0 0,2 0 0,4-1 0,-1-2 0,1 2 0,7-3 0,-5 0 0,5 0 0,-6 1 0,8-2 0,-4 0 0</inkml:trace>
  <inkml:trace contextRef="#ctx0" brushRef="#br0" timeOffset="2552">1916 174 24575,'4'-10'0,"-3"3"0,3 0 0,-3 4 0,-1-4 0,0 4 0,0-4 0,-4 3 0,1-2 0,-5 3 0,2-1 0,-4 4 0,-1 0 0,-3 0 0,2 4 0,-5 3 0,5 2 0,-2 1 0,-2 4 0,-1-1 0,2 6 0,2-2 0,1-2 0,2 2 0,4 0 0,-1 4 0,4-1 0,0 0 0,2 0 0,1-3 0,1 2 0,2-2 0,3-2 0,4-2 0,0-1 0,1-2 0,3 0 0,3 0 0,6-4 0,1-3 0,1-2 0,-2-1 0,-1 0 0,2 0 0,-3-4 0,0-3 0,-1-2 0,0-1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8:06:45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0 571 24575,'0'-6'0,"0"2"0,0 4 0,5 0 0,1 4 0,4 2 0</inkml:trace>
  <inkml:trace contextRef="#ctx0" brushRef="#br0" timeOffset="653">469 133 24575,'10'-10'0,"3"0"0,-3 0 0,2-4 0,-5 0 0,1 1 0,-1 3 0,1-1 0,-5 1 0,0 5 0,-3 0 0,0 5 0,-4 0 0,-3 5 0,-6 1 0,0 7 0,-4 2 0,-1 0 0,-1 7 0,-2 5 0,4-1 0,0 1 0,0 5 0,-2 0 0,2 2 0,3-2 0,3 2 0,5-2 0,-1 2 0,5-1 0,-2 1 0,8-2 0,3 0 0,6-3 0,-2 0 0,13-4 0,0 2 0,4-2 0,7-5 0,1 1 0</inkml:trace>
  <inkml:trace contextRef="#ctx0" brushRef="#br0" timeOffset="1037">754 286 24575,'0'-10'0,"-4"0"0,3-1 0,-4 5 0,5-1 0,0 0 0,0-3 0,0 4 0,0-3 0,0 8 0,0-4 0,0 7 0,0 1 0,0-2 0,0 12 0,0-3 0,0 7 0,0-6 0,-3 9 0,-1 1 0,0-1 0,0 4 0,2-3 0,-5 0 0,4-1 0,-4 1 0,-1-1 0,4-3 0,0 0 0,-1-5 0,3 3 0,-1-5 0,6 0 0,3 1 0</inkml:trace>
  <inkml:trace contextRef="#ctx0" brushRef="#br0" timeOffset="1619">764 245 24575,'-10'-10'0,"0"0"0,4 0 0,-3 4 0,8-3 0,-3 8 0,4-4 0,0 4 0,0-2 0,4 2 0,2-7 0,4 4 0,0 0 0,0 0 0,4 2 0,0-5 0,0 5 0,0-1 0,-3 2 0,4 1 0,0 0 0,-3 0 0,5 0 0,-5 0 0,2 0 0,-3 0 0,0 3 0,-1 0 0,-1 5 0,-2-1 0,-2 2 0,-1 1 0,-3 4 0,2-1 0,-6 2 0,-4-1 0,-3-3 0,-3 4 0,0-1 0,-5-2 0,1 1 0,1-1 0,-1-2 0,4 0 0,-1-3 0,3 0 0,1-2 0,0 2 0,0 2 0,4-8 0,2 4 0,4-5 0,1 0 0,2 0 0,3 0 0,4 0 0,0 0 0,4 0 0,-1 0 0,4 0 0,-3 0 0,4 0 0,-3 0 0,2 0 0,1 3 0,-5 1 0,1 4 0,-4-2 0,0 3 0,1 2 0,-6-1 0,0 0 0,-1 5 0,-3-4 0,4 4 0,-10-1 0,0-2 0,-5 1 0,-4 2 0,0-1 0,-4-1 0,1-3 0,2-3 0,-2 0 0,1-1 0,-1 0 0,-6-1 0,3-5 0,-2 0 0,5 0 0,-2 0 0,3 0 0,0 0 0,2-5 0,3 0 0,1-5 0,5 4 0,-4-3 0,7 3 0,-2-4 0,4 0 0,9-5 0,2-1 0</inkml:trace>
  <inkml:trace contextRef="#ctx0" brushRef="#br0" timeOffset="1888">1121 357 24575,'10'0'0,"0"0"0,0 0 0,1 0 0,3 0 0,3 0 0,1 0 0,-1 0 0,6 0 0,-3 0 0,3 0 0,-3 0 0,1 0 0,-1 0 0,1-4 0,-1-2 0</inkml:trace>
  <inkml:trace contextRef="#ctx0" brushRef="#br0" timeOffset="2184">1233 306 24575,'0'-10'0,"0"3"0,0 1 0,0-1 0,0-3 0,0-1 0,3 1 0,1 0 0,-1 4 0,-3 2 0,0 4 0,3 1 0,1 2 0,-1 3 0,1 8 0,-1-1 0,0 5 0,-3-1 0,-1 4 0,-2 2 0,1 0 0,-5 4 0,5-4 0,-6 2 0,4-5 0,2 0 0,1 1 0,-4 4 0,0 1 0</inkml:trace>
  <inkml:trace contextRef="#ctx0" brushRef="#br0" timeOffset="2614">1671 235 24575,'10'0'0,"-4"-5"0,-1 3 0,-1-5 0,-3 4 0,2-4 0,0 4 0,0-4 0,-2 5 0,4-4 0,-5 3 0,0 2 0,0-4 0,0 5 0,-5 0 0,-2 1 0,-6 3 0,-2-2 0,-2 5 0,-2 1 0,2 5 0,-1-2 0,0 4 0,1 0 0,4-3 0,0 5 0,1 0 0,2 4 0,4-1 0,3 0 0,2 1 0,1-1 0,0 1 0,1-4 0,2-1 0,3 0 0,4 1 0,4-2 0,-1-5 0,6 0 0,-2 1 0,1-6 0,-1-1 0,5-3 0,-1-1 0,1 0 0,-1 0 0,-1-5 0,0 0 0</inkml:trace>
  <inkml:trace contextRef="#ctx0" brushRef="#br0" timeOffset="3059">1864 21 24575,'-10'-6'0,"5"1"0,1 1 0,3 3 0,1-3 0,6 5 0,4 2 0,2 3 0,9 4 0,-2 1 0,8 3 0,-4-2 0,1 5 0,0 0 0,0 4 0,-1 3 0,-6-1 0,4 6 0,-4-2 0,0 6 0,-7 1 0,-3 1 0,0-1 0,-5 1 0,2 2 0,-12 1 0,-6-4 0,-5 5 0,-5-2 0,-3-2 0,-7-1 0,-2-2 0,-5-1 0,0-5 0,1-2 0,-1-3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8:06:50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41 133 24575,'-6'0'0,"-3"0"0,7-1 0,-5-3 0,5 3 0,-7-3 0,8 3 0,-3-3 0,3 3 0,1-4 0,0 5 0,5 0 0,1 0 0,7 0 0,0 0 0,6 0 0,-2 0 0,2 0 0,1 0 0,2 0 0,1 0 0,5 0 0,6 0 0,2 0 0,2 0 0,3 0 0,1 0 0,5 0 0,1 0-6784,-7 0 6784,6 0-1139,-9 0 0,7 0 1139,-4 0 0,-1 0 0,1 0 0,3 0 0,0 0 0,4 0 0,-4 0 0,1 0 0,-1 0 0,-2 0 0,4-1 0,-6-1 0,1-1 0,0-1 0,-1 4 0,5-1 0,-1-2 0,0 2 2827,-3-3 1,-2 3-2828,-1 1 0,0-3 1703,-4-1 1,3 0-1704,-3 0 0,4 3 0,-4-2 0,4 2 0,-1 1 0,3-4 0,1 1 0,0 0 0,-1 3 0,1-4 0,0 1 0,1-2 0,2 2 0,-5 2 0,6-3 0,-7 2-6784,3-1 6784,0 1-4537,-5-2 4537,-5 4 0,8-5 0,-12 4 0,7-2 0,-2 2 0,3-4 0,1 4 0,5-2 0,-1 2 0,1-4 0,-5 4 0,0-4 0,-6 5 2268,-4 0 1,-1 0-2269,-5 0 0,-4 0 3392,-2 0 0,-3 0-3392,-1 0 0,0 0 0,1 0 0,-1 0 0,-3 0 0,-1 0 0,1 0 0,3 0 0,1 0 0,-1 0 0,-5 0 0,0 0 0,-5 0 0,0 5 0,1-4 0,2 2 0,-1-1 0,2-2 0,-4 4 0,0-3 0,0 4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1:25.2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398 1249 12287,'0'-11'0,"0"0"0,0 0 0,0 4 0,0-1 0,0 6 0,0-3 0,0 5 0,0 5 0,0 2 0,0 4 0,0 4 0,0-2 0,0 6 0,0-1 0,0 4 0,0 0 0,0 0 0,0 2 0,0 2 0,0-3 0,0 3 0,1 1 0,3-2 0,-3 2 0,3-1 0,-3-2 0,-1 1 0,0-1 0,0-7 0,0-2 0,0-3 0,0-1 0,5-5 0,-4 0 0,3-2 0,-3-3 0,-1 3 0,0-8 0,0-2 0,0-5 0,-5 0 0,-1 0 0</inkml:trace>
  <inkml:trace contextRef="#ctx0" brushRef="#br0" timeOffset="433">222 1757 12287,'-12'0'0,"1"0"0,0 0 0,0 0 0,0 0 0,0 0 0,0 0 0,5 0 0,-4 0 0,9 0 0,-4 0 0,15 0 0,-2 0 0,11 0 0,1 0 0,5 0 0,4 0 0,5 0 0,3 0 0,3-3 0,8-1 0,-2 0 0,3 4 0,-5 0 0,-1 0 0,-3 0 0,-2-5 0,-5-1 0</inkml:trace>
  <inkml:trace contextRef="#ctx0" brushRef="#br0" timeOffset="853">155 1812 12287,'8'-3'0,"-1"-2"0,2-1 0,-5 3 0,3-2 0,-4 5 0,-1 0 0,2 0 0,-4 0 0,-4 5 0,-1-2 0,-3 4 0,-2 0 0,3 5 0,-4-1 0,-4 0 0,2 1 0,-6 3 0,5-3 0,-5 3 0,6-3 0,-3-1 0,5 0 0,0 0 0,0 5 0,0 1 0</inkml:trace>
  <inkml:trace contextRef="#ctx0" brushRef="#br0" timeOffset="1100">354 1812 12287,'7'-9'0,"1"1"0,-6-2 0,3 4 0,-5 0 0,0 1 0,0 5 0,0 5 0,-1 1 0,-3 7 0,-3 1 0,-4-1 0,-4 1 0,3-1 0,-4 1 0,5 1 0,-1 0 0,-3-4 0,3 0 0,-3 0 0,6-4 0,2 1 0,3-2 0,-3 1 0,4 3 0,-6-4 0,2 5 0</inkml:trace>
  <inkml:trace contextRef="#ctx0" brushRef="#br0" timeOffset="1329">575 1790 12287,'-5'-6'0,"-2"3"0,2 1 0,-1 2 0,2 0 0,2 0 0,-6 0 0,5 5 0,-5 3 0,1-3 0,-5 8 0,-3-2 0,3 4 0,-3 0 0,-1-3 0,0 4 0,-1 0 0,3-4 0,-2 4 0,5-5 0,1 0 0,3 0 0,-3 0 0,4 0 0</inkml:trace>
  <inkml:trace contextRef="#ctx0" brushRef="#br0" timeOffset="1601">730 1801 12287,'0'-6'0,"0"1"0,5 5 0,-4 0 0,4 0 0,-5 0 0,-5 0 0,-1 5 0,-5 3 0,0 1 0,-2 3 0,-1-1 0,0 1 0,-4 3 0,-1 2 0,-3 5 0,0 0 0,0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1:35.7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78 12287,'0'-11'0,"0"-1"0,0 6 0,0-3 0,0 7 0,0-3 0,0 5 0,0 5 0,0 1 0,0 5 0,0-2 0,0 2 0,0-1 0,0 8 0,0-3 0,0 4 0,0-1 0,0 4 0,0 0 0,0 0 0,0 0 0,0 0 0,0 0 0,0-1 0,0-2 0,0 2 0,0-8 0,0 6 0,4-6 0,0 2 0,-1-3 0,-3-1 0,1-4 0,3 1 0,-3-1 0,4 1 0,-5-1 0,0-5 0,1 3 0,3-5 0,-3 0 0,4 0 0,-5 0 0,-5 0 0,4 0 0,-9 0 0,4 0 0,-5 4 0,0 0 0,0-1 0,0-3 0,4 4 0,-1 0 0,1 1 0,-4-2 0,4-1 0,-1 1 0,1 3 0,1-4 0,1 2 0,0-4 0,4 0 0,-4 0 0,5 0 0,5 5 0,-3-3 0,5 1 0,1-1 0,3-2 0,4 3 0,-1 1 0,2 1 0,-1-2 0,-6 0 0,2 4 0,-3-3 0,3 3 0,-3-1 0,-1 2 0,-5 2 0,2-3 0,1 3 0,-1 1 0,-1-5 0,-3 4 0,-5-4 0,4 0 0,-9 3 0,3-6 0,-3 5 0,-1-5 0,0 5 0,0-4 0,0 3 0,0-3 0,-1 3 0,-3-3 0,3 4 0,-3 0 0,6-4 0,2 0 0,0 2 0,1 0 0,1 1 0,10-1 0,2-3 0,3-1 0,1 1 0,5-1 0,2-2 0,-2 0 0,-1 0 0,2 0 0,-5 4 0,4-2 0,-5 6 0,0-4 0,-3 1 0,-1-1 0,-4-2 0,0 5 0,0-3 0,0 3 0,-1-3 0,1 3 0,-1-3 0,-2 3 0,-5 0 0,-3 0 0,0 3 0,0-3 0,-5-1 0,2 2 0,-3-1 0,2 3 0,-3-3 0,3 3 0,-5-5 0,2 2 0,3 2 0,-3-5 0,3 4 0,1-2 0,5 0 0,1-1 0,5 0 0,0-3 0,5 4 0,2-3 0,6-1 0,2 1 0,4-2 0,-5-1 0,1 2 0,-4 1 0,0-1 0,0 3 0,-1-4 0,-3 2 0,2 0 0,-5 4 0,4-4 0,-7 7 0,4-9 0,-5 4 0,0 0 0,0-4 0,0 9 0,0-8 0,0 5 0,0-3 0,0 3 0,-5-4 0,3 2 0,-5-5 0,4 5 0,-2-4 0,5 4 0,0-5 0,-5 0 0,4 0 0,-4 0 0,5 0 0,0 5 0,0 2 0,0-1 0,0 2 0,0-1 0,0 4 0,-5 0 0,4 0 0,-3 0 0,3 0 0,1 0 0,0 0 0,0 0 0,0 0 0,0 1 0,0-1 0,0 0 0,0 0 0,0 0 0,0 0 0,0 0 0,0 4 0,0-1 0,0 1 0,0-4 0,1-4 0,3 1 0,-3-1 0,4 4 0,-5 0 0,0-3 0,0-1 0,5 0 0,-4 4 0,3 0 0,-3-3 0,-1-1 0,0 1 0,0 3 0,0-4 0,0 0 0,0 1 0,0 3 0,0 0 0,0 0 0,0 0 0,0-4 0,0 1 0,1-2 0,3 1 0,-3 3 0,3-3 0,-3-2 0,-1 5 0,2-5 0,1 2 0,-2 3 0,4-4 0,-5 5 0,0 0 0,0-3 0,0-1 0,0-3 0,0 3 0,0-3 0,0 3 0,0-4 0,0 6 0,0-7 0,0 4 0,0-3 0,0-1 0,0 3 0,0-4 0,0 3 0,0-3 0,0 5 0,0-2 0,0-3 0,0 4 0,0 0 0,0-4 0,0 4 0,0-5 0,0-5 0,0-1 0</inkml:trace>
  <inkml:trace contextRef="#ctx0" brushRef="#br0" timeOffset="1009">111 22 12287,'0'-6'0,"0"1"0,0 5 0,0 5 0,-4-2 0,1 4 0,-6 0 0,2 4 0,1 0 0,-2 1 0,1 3 0,-4 4 0,1-3 0,3-1 0,-2 1 0,5-2 0,-3 1 0,3-4 0,-3 0 0,3 0 0,1 0 0,3-5 0,0-1 0,0-5 0,0-5 0,0-1 0,0-5 0,3 0 0,1 0 0,3 0 0,-3 0 0,1 0 0,-1 0 0,-3 0 0,3 0 0,0 0 0,0 0 0,3 0 0,-3 0 0,5 0 0,-2-1 0,-1 5 0,2 0 0,-1-1 0,0-1 0,1 1 0,-6-2 0,3 9 0,0-4 0,-4 5 0,4 0 0,-5 0 0,5 0 0,1 0 0,5 0 0,1 5 0,3 3 0,1 0 0,3-1 0,1 5 0,-1-1 0,-2 0 0,1 3 0,-5 4 0,-2 0 0,5 8 0,-4 2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1:37.8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44 100 12287,'-11'-5'0,"5"4"0,-4-4 0,9 5 0,-9 0 0,9 0 0,-4 0 0,5 0 0,5 0 0,-2 0 0,4 0 0,-3 0 0,3 0 0,2 0 0,5 0 0,0 0 0,4 0 0,2 0 0,6 0 0,2 0 0,5 0 0,0-4 0,0 1 0,4-1 0,0 4 0,5 0 0,-2 0 0,0 0 0,0 0 0,1 0 0,3 0 0,-5 0 0,-2 0 0,-3-4 0,-1 1 0,-4-1 0,-4 4 0,-3 0 0,-3 0 0,-3 0 0,-5 0 0,-5 0 0,-1 0 0,-15 0 0,3 0 0,-14 5 0,4 1 0</inkml:trace>
  <inkml:trace contextRef="#ctx0" brushRef="#br0" timeOffset="1247">851 12 12287,'-6'-5'0,"-4"4"0,4-4 0,-2 5 0,1 0 0,5 1 0,-2 3 0,-2-3 0,5 9 0,-4-4 0,5 5 0,0 0 0,0 0 0,0 0 0,0 0 0,0 0 0,0-4 0,0 1 0,1-6 0,3 2 0,0-2 0,4 2 0,2-3 0,-3 3 0,3-3 0,1-1 0,0-3 0,0-1 0,0-5 0,0 3 0,0-5 0,-3 4 0,-1-1 0,-5 1 0,2-4 0,-3 4 0,-1-1 0,0 1 0,-1-3 0,-3 3 0,2-2 0,-5 5 0,-1 1 0,-3 3 0,-1 0 0,-3 0 0,-2 5 0,-5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2:06.1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78 12287,'11'0'0,"0"0"0,1 0 0,3 0 0,-2 0 0,6 0 0,0 0 0,7 0 0,-1 0 0,4 0 0,2 0 0,6 0 0,-3 0 0,3 0 0,2 0 0,2 0 0,-2 0 0,2 0 0,-5 0 0,5 0 0,-6 0 0,2 0 0,-2-2 0,-2-1 0,0 1 0,0-1 0,0 2 0,-5-3 0,-2 0 0,-7 1 0,2 3 0,-9 0 0,-1 0 0,-6 0 0,-5 0 0,-5 0 0,4 0 0,-4 0 0,5 0 0,0 4 0,0 3 0</inkml:trace>
  <inkml:trace contextRef="#ctx0" brushRef="#br0" timeOffset="613">962 33 12287,'0'-6'0,"0"1"0,0 4 0,0-3 0,0 3 0,0-5 0,0 2 0,0 3 0,-5-4 0,4 5 0,-9 0 0,4 0 0,-5 2 0,0 1 0,3 2 0,1 2 0,3 3 0,-3-2 0,3 0 0,-3 0 0,4 1 0,0-1 0,2 2 0,1 1 0,0 0 0,1-1 0,2-3 0,4-1 0,4-2 0,0-3 0,0 3 0,0-3 0,0-1 0,0 0 0,0 0 0,0-1 0,0-3 0,-1 1 0,-3-4 0,-1 0 0,-2-4 0,-3-2 0,3-1 0,-4 1 0,-4-1 0,2 3 0,-6 3 0,5 0 0,-5 4 0,1-3 0,-4 3 0,0 0 0,0 4 0,1 5 0,3 3 0,-3 1 0,4 2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1:47.8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188 166 12287,'0'-7'0,"0"-1"0,0 1 0,0-4 0,0 0 0,0 4 0,0-1 0,0 4 0,0-3 0,0 5 0,0-8 0,0 9 0,0-4 0,0 5 0,0 5 0,0 2 0,0 4 0,0 4 0,0 2 0,0 5 0,0 1 0,0 3 0,0-1 0,0 4 0,0 1 0,0 3 0,0 0 0,0 0 0,0 0 0,0 0 0,0-1 0,0-2 0,0 0 0,0-4 0,0-4 0,0-3 0,0-6 0,0 2 0,0-3 0,0-1 0,0-3 0,0-1 0,0-5 0,0 3 0,0-5 0,0-5 0,0-2 0,0-3 0,0-1 0</inkml:trace>
  <inkml:trace contextRef="#ctx0" brushRef="#br0" timeOffset="617">166 89 12287,'1'-6'0,"3"2"0,-3-2 0,4 5 0,-5-4 0,0 5 0,-5 0 0,-1 1 0,-5 3 0,0 2 0,0 5 0,0 0 0,0 0 0,0-1 0,0-3 0,1 3 0,3-3 0,-3 3 0,5-3 0,-2 1 0,2-6 0,5 3 0,0-5 0,0-5 0,5-1 0,2-5 0,3 1 0,1 3 0,-4-5 0,1 4 0,-1-4 0,4 5 0,-4-3 0,1-1 0,-2 0 0,1 0 0,3 0 0,-4 0 0,5-1 0,-3 5 0,-1 0 0,-5 4 0,3-2 0,-5 5 0,0 0 0,5 5 0,1 5 0,5 5 0,-3 3 0,-1-3 0,1 5 0,3-2 0,5 4 0,2 4 0,3 2 0,1 5 0</inkml:trace>
  <inkml:trace contextRef="#ctx0" brushRef="#br0" timeOffset="1893">166 718 12287,'5'-6'0,"-4"1"0,4 1 0,-5 2 0,0-3 0,5 5 0,-4 0 0,4 0 0,-5 0 0,-5 0 0,-1 0 0,-5 0 0,0 4 0,0 0 0,0 3 0,0-3 0,1 1 0,3-2 0,-3-1 0,3 1 0,2 3 0,-1-3 0,2 4 0,3-4 0,-4 7 0,5-3 0,0-1 0,0 1 0,3-3 0,1 3 0,5 0 0,-2 0 0,3 2 0,1-6 0,4 5 0,-1-5 0,6 6 0,-2-2 0,-2-1 0,-1 2 0,-3-2 0,0 1 0,-3 3 0,-1-3 0,-3 3 0,-5 1 0,0-3 0,0-1 0,-2 0 0,-1 4 0,-3-3 0,-5-1 0,-4-3 0,0 3 0,-3-3 0,3 3 0,-4-3 0,5 3 0,-1-4 0,4 0 0,0-1 0,0-2 0,5 5 0,-4-4 0,9 4 0,-4-5 0,6 3 0,3 1 0,-1 3 0,8-3 0,-1 1 0,9-1 0,-2-2 0,1 6 0,-1-5 0,-2 5 0,-3-2 0,3 1 0,-3 3 0,0-4 0,-6 5 0,-6 0 0,-8-4 0,-6 1 0,1-4 0,-1 3 0,-2-3 0,1 3 0,0-5 0,4 2 0,4-1 0,-1 0 0,5-2 0,-5 3 0,6-3 0,-3 4 0,6-2 0,3 4 0,2-3 0,5 3 0,0-3 0,0 3 0,4-3 0,0 3 0,1-4 0,-2 0 0,-5 2 0,2-1 0,-6 0 0,2-4 0,-4 1 0,0 3 0,-3-3 0,-3 2 0,-3-1 0,-6-2 0,1 0 0,0 0 0,0 0 0,4 0 0,0 0 0,4 0 0,-2 0 0,5 0 0,0 5 0,0 1 0,0 5 0,0 0 0,0 0 0,0 5 0,0 2 0,0 3 0,0 1 0,0 2 0,0 1 0,0-1 0,0 1 0,0 0 0,0 1 0,0-7 0,0 3 0,0-3 0,0-1 0,0 2 0,0-5 0,0-1 0,0-3 0,0-3 0,0-1 0,0-4 0,0 2 0,0-5 0,0-5 0,0 2 0,0-4 0,-5-1 0,-1-3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2:02.9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454 23 12287,'-6'0'0,"1"-5"0,5 4 0,0-4 0,-4 4 0,1-3 0,-1 3 0,4-4 0,0 5 0,0 5 0,0-4 0,0 9 0,0-3 0,0 3 0,0 1 0,0 0 0,0 0 0,0 0 0,0 5 0,0 1 0,0 5 0,0 1 0,0-1 0,0 3 0,0 1 0,1 4 0,3-5 0,-3 5 0,3-4 0,-3 4 0,-1 0 0,4-2 0,-1 1 0,1-3 0,-4 4 0,0-6 0,0 2 0,0-3 0,0-1 0,0-4 0,0-4 0,0 4 0,0-6 0,0 3 0,0-7 0,0 0 0,0-6 0,0 4 0,0-2 0,0-3 0,0 4 0,0-5 0,0-5 0,0 4 0,0-9 0,0 9 0,0-4 0</inkml:trace>
  <inkml:trace contextRef="#ctx0" brushRef="#br0" timeOffset="621">167 730 12287,'-5'-6'0,"4"1"0,-4 5 0,5 0 0,5 0 0,2 0 0,4 0 0,4 0 0,3 0 0,8 0 0,2 0 0,5 0 0,0 0 0,1 0 0,2 0 0,1 0 0,4 0 0,-4 0 0,-1 0 0,-2 0 0,-1 0 0,0 0 0</inkml:trace>
  <inkml:trace contextRef="#ctx0" brushRef="#br0" timeOffset="1050">167 752 12287,'6'0'0,"-1"0"0,-6 1 0,-3 3 0,-1-2 0,-2 6 0,-3-1 0,2 4 0,2 4 0,-1 0 0,-2 3 0,-5-3 0,1 3 0,-1-3 0,1 0 0,2-4 0,0 0 0,0 0 0,4 0 0,-1 0 0,6-5 0,-8 4 0,4-4 0</inkml:trace>
  <inkml:trace contextRef="#ctx0" brushRef="#br0" timeOffset="1272">421 752 12287,'-5'-6'0,"-2"2"0,2 3 0,-5 1 0,7 0 0,-4 0 0,3 5 0,-3 2 0,0 4 0,-4 4 0,-1-1 0,1 4 0,-3-4 0,-1 0 0,-3 2 0,3-1 0,-4 0 0,5-4 0,-11 0 0,2 0 0</inkml:trace>
  <inkml:trace contextRef="#ctx0" brushRef="#br0" timeOffset="1522">587 741 12287,'6'-6'0,"-6"1"0,-6 5 0,-6 5 0,1 2 0,4 3 0,0 1 0,-1 0 0,-3 0 0,0 4 0,0 0 0,-4 1 0,1-2 0,-2-1 0,1 1 0,3-1 0,-3-2 0,3 0 0,-4 0 0,-1 0 0</inkml:trace>
  <inkml:trace contextRef="#ctx0" brushRef="#br0" timeOffset="1748">752 752 12287,'0'-11'0,"0"5"0,0 1 0,0 5 0,0 5 0,-5-3 0,-2 6 0,-3 3 0,-1 4 0,-1 3 0,-3-3 0,-1 3 0,-2-3 0,-7 4 0,3 0 0,-2-3 0,-4 5 0,0-4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2:06.1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78 12287,'11'0'0,"0"0"0,1 0 0,3 0 0,-2 0 0,6 0 0,0 0 0,7 0 0,-1 0 0,4 0 0,2 0 0,6 0 0,-3 0 0,3 0 0,2 0 0,2 0 0,-2 0 0,2 0 0,-5 0 0,5 0 0,-6 0 0,2 0 0,-2-2 0,-2-1 0,0 1 0,0-1 0,0 2 0,-5-3 0,-2 0 0,-7 1 0,2 3 0,-9 0 0,-1 0 0,-6 0 0,-5 0 0,-5 0 0,4 0 0,-4 0 0,5 0 0,0 4 0,0 3 0</inkml:trace>
  <inkml:trace contextRef="#ctx0" brushRef="#br0" timeOffset="613">962 33 12287,'0'-6'0,"0"1"0,0 4 0,0-3 0,0 3 0,0-5 0,0 2 0,0 3 0,-5-4 0,4 5 0,-9 0 0,4 0 0,-5 2 0,0 1 0,3 2 0,1 2 0,3 3 0,-3-2 0,3 0 0,-3 0 0,4 1 0,0-1 0,2 2 0,1 1 0,0 0 0,1-1 0,2-3 0,4-1 0,4-2 0,0-3 0,0 3 0,0-3 0,0-1 0,0 0 0,0 0 0,0-1 0,0-3 0,-1 1 0,-3-4 0,-1 0 0,-2-4 0,-3-2 0,3-1 0,-4 1 0,-4-1 0,2 3 0,-6 3 0,5 0 0,-5 4 0,1-3 0,-4 3 0,0 0 0,0 4 0,1 5 0,3 3 0,-3 1 0,4 2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3:37.1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167 97 12287,'0'-7'0,"0"1"0,0 0 0,0 1 0,0 1 0,0 0 0,0-3 0,0 1 0,0 2 0,0-1 0,0 4 0,1-2 0,1 3 0,-1 0 0,2 0 0,-3 3 0,0 1 0,0 4 0,0 1 0,0 2 0,0 0 0,0 1 0,0 1 0,0 0 0,0 2 0,0 2 0,0 2 0,0 0 0,0 3 0,0-1 0,0 2 0,0 1 0,0 2 0,0-3 0,0 1 0,0-4 0,0 2 0,0-5 0,0 1 0,0-4 0,0 1 0,0-4 0,0 0 0,0-3 0,0 0 0,0-1 0,0-2 0,0-1 0,0-3 0,0 2 0,0-8 0,3 0 0,-3-7 0,3 5 0,-3-2 0</inkml:trace>
  <inkml:trace contextRef="#ctx0" brushRef="#br0" timeOffset="562">180 71 12287,'0'-6'0,"0"-1"0,0 4 0,0-3 0,0 3 0,0-4 0,0 4 0,3-3 0,-2 5 0,1-1 0,-4 4 0,-2 2 0,-2 2 0,-3 3 0,-2 2 0,-1-1 0,-1 1 0,0-3 0,0 0 0,1 1 0,1 0 0,0 0 0,3-3 0,0-2 0,3 1 0,0-4 0,4 5 0,-2-6 0,3 3 0,5-8 0,2-1 0,0-4 0,0 1 0,-1 0 0,1 0 0,-1 0 0,0-1 0,1-2 0,-1 4 0,1-2 0,-1 2 0,0 1 0,-2-2 0,2 4 0,-2 1 0,0 0 0,0 0 0,-2 1 0,2 3 0,1-3 0,1 3 0,0-3 0,1 3 0,-1 3 0,1 1 0,-1 2 0,1 0 0,1 1 0,1 2 0,0 1 0,-1 2 0,0 1 0,3 0 0,0 3 0,1 0 0</inkml:trace>
  <inkml:trace contextRef="#ctx0" brushRef="#br0" timeOffset="2139">174 539 12287,'3'0'0,"0"0"0,0 0 0,-2 0 0,1-2 0,-1 1 0,-1-2 0,-3 3 0,-1 2 0,-2 0 0,-3 3 0,1 0 0,-3 0 0,3 2 0,-3-1 0,2 1 0,-2-1 0,0 0 0,2 1 0,0-1 0,2 0 0,1-2 0,-1 2 0,4-3 0,1 4 0,2-3 0,2 0 0,2-1 0,5 1 0,1-2 0,2 2 0,4 0 0,1 0 0,-1 2 0,-1-2 0,1 2 0,-1 0 0,-1 1 0,-4-1 0,0 0 0,-4 1 0,-2-1 0,1 1 0,-4-1 0,1 0 0,-2-1 0,-2-1 0,-1 0 0,-4 3 0,-2-1 0,-2 1 0,-4-1 0,-2 0 0,-1 1 0,-2-1 0,1 1 0,0-1 0,0-2 0,2 1 0,2-1 0,2 2 0,1-1 0,4-1 0,-1-3 0,9 5 0,0-3 0,7 1 0,5 1 0,5-3 0,2 3 0,2-1 0,0 0 0,3 0 0,-4 1 0,-1 1 0,-3 0 0,-3 1 0,-3-1 0,-1-2 0,-3 2 0,-2-2 0,-2 2 0,-4 0 0,-2-2 0,-5 0 0,0 1 0,-4 1 0,-1-2 0,-1 1 0,-1-3 0,-1 2 0,1-2 0,1 3 0,4-4 0,-2 1 0,4 0 0,1 0 0,3-2 0,3 4 0,2-2 0,0-1 0,1 4 0,3-3 0,1 2 0,3-2 0,0 3 0,0-3 0,0 2 0,3-2 0,-3 1 0,0-1 0,0 0 0,-2 2 0,-2-3 0,1 1 0,-4-1 0,2-1 0,-3 3 0,0-2 0,0 2 0,-3-3 0,2 2 0,-1 3 0,1 0 0,1 2 0,0 2 0,0 2 0,-2 1 0,0 1 0,0 0 0,2 2 0,0-1 0,0 4 0,0-3 0,0 2 0,0-1 0,0 1 0,0 1 0,0-3 0,0 2 0,0-2 0,2 0 0,0-2 0,1 0 0,-1-1 0,-1-1 0,1 0 0,-1-3 0,-1 0 0,0-3 0,0-1 0,0-2 0,0 4 0,0-6 0,0 3 0,0-9 0,0 3 0,3-4 0,-3 1 0,6 2 0,-2-2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3:42.0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173 39 12287,'0'-7'0,"0"1"0,0 0 0,0 1 0,0 1 0,0 3 0,0-5 0,0 5 0,0-2 0,0 8 0,0 2 0,0 3 0,0 1 0,0 2 0,0 2 0,0 0 0,0 4 0,0-1 0,0 3 0,0 2 0,0 1 0,0 1 0,0 0 0,0 1 0,0 0 0,0 3 0,0 1 0,-2 2 0,0-4 0,-1-2 0,1-3 0,1-2 0,-1 0 0,1-3 0,1-1 0,0-3 0,0-1 0,1 0 0,1-3 0,-1 0 0,1-2 0,-1-1 0,-1 0 0,0-1 0,0-2 0,0 1 0,0-4 0,0 2 0,0-9 0,0 2 0,0-5 0,3-1 0,0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3:44.4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423 13 12287,'0'-4'0,"0"1"0,-3 1 0,3 1 0,-3-2 0,3 3 0,0 8 0,0 3 0,0 2 0,0 0 0,0 3 0,0 4 0,0-1 0,0 2 0,0 1 0,0 0 0,0 1 0,0-1 0,1 2 0,1-1 0,-2 3 0,3 2 0,-3-4 0,0 2 0,0-3 0,0 1 0,0-2 0,0-3 0,0 0 0,-3-2 0,2 0 0,-3-2 0,2 0 0,-3-2 0,4-3 0,-1-1 0,1-2 0,1-1 0,0-2 0,0-1 0,0 0 0,0-3 0,1 2 0,1-4 0,-1 1 0,4-3 0,-4 1 0,1-1 0,2 3 0,-4-8 0,3 2 0</inkml:trace>
  <inkml:trace contextRef="#ctx0" brushRef="#br0" timeOffset="637">186 577 12287,'-4'2'0,"-1"1"0,4-1 0,-2-2 0,8 0 0,2 0 0,5 0 0,1 0 0,6 0 0,1 0 0,4 0 0,2 0 0,-1 0 0,3 0 0,4 0 0,2 0 0,1 0 0,-1 0 0,0-2 0,-2-1 0,1 1 0,-5 2 0,-3 0 0,-4 0 0,-4 0 0,-2 0 0,-4 0 0,-2 0 0</inkml:trace>
  <inkml:trace contextRef="#ctx0" brushRef="#br0" timeOffset="1067">212 577 12287,'3'-3'0,"-1"-1"0,-1 1 0,-2 0 0,-1 3 0,0 0 0,-4 0 0,1 6 0,-4 3 0,-1 2 0,-1 2 0,1 0 0,-3 2 0,2 2 0,-4 2 0,1 0 0,1-2 0,0 1 0,-2-4 0,3 4 0,-1-3 0,4 0 0,-1-3 0,2-1 0,2 0 0,0-1 0,5 0 0,-2 0 0</inkml:trace>
  <inkml:trace contextRef="#ctx0" brushRef="#br0" timeOffset="1320">314 603 12287,'1'-6'0,"1"2"0,-1-2 0,2 6 0,-3-3 0,0 8 0,-3 0 0,-1 6 0,-5 2 0,-2 2 0,-1 3 0,-3-1 0,1 1 0,-1-1 0,-1 1 0,1-4 0,1 1 0,3-2 0,-1 0 0,2 0 0,0-1 0,2-1 0,1 0 0,3-2 0,-2-1 0,3-1 0</inkml:trace>
  <inkml:trace contextRef="#ctx0" brushRef="#br0" timeOffset="1554">468 609 12287,'4'-2'0,"-1"1"0,-3-2 0,-3 3 0,-1 4 0,-2 2 0,-1 1 0,-2 4 0,-1-1 0,-3 3 0,1 2 0,-1 0 0,0 1 0,0-1 0,0-4 0,0 2 0,3-2 0,-1 2 0,1 0 0,-1 0 0,2-1 0,3-1 0,-1 1 0,1-2 0</inkml:trace>
  <inkml:trace contextRef="#ctx0" brushRef="#br0" timeOffset="1800">629 603 12287,'0'-4'0,"2"2"0,-1 1 0,1-1 0,-1 1 0,-1-2 0,-1 9 0,-1 2 0,-2 4 0,-5 1 0,-1 2 0,-2 2 0,-4 2 0,-1 0 0,-2 0 0,0-2 0,-1 1 0,-1-1 0,1-1 0,-2 3 0,2-3 0</inkml:trace>
  <inkml:trace contextRef="#ctx0" brushRef="#br0" timeOffset="2324">776 609 12287,'4'0'0,"1"-2"0,-3-1 0,2-2 0,-2 0 0,2 3 0,-2-3 0,1 2 0,0-1 0,-3 1 0,3 3 0,-8 5 0,-1 2 0,-4 3 0,1 1 0,-1 3 0,1 1 0,-2 3 0,3-1 0,-4 2 0,2 0 0,-2-2 0,-1 0 0,-3 0 0,3 0 0,-3-2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4:29.3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1000 96 12287,'0'-7'0,"0"1"0,0 0 0,0 1 0,0 1 0,0 0 0,0-3 0,0 1 0,0 2 0,0-1 0,0 4 0,1-2 0,1 3 0,-1 0 0,2 0 0,-3 3 0,0 1 0,0 4 0,0 1 0,0 2 0,0 0 0,0 1 0,0 1 0,0 0 0,0 2 0,0 2 0,0 2 0,0 0 0,0 3 0,0-1 0,0 2 0,0 1 0,0 2 0,0-3 0,0 1 0,0-4 0,0 2 0,0-5 0,0 1 0,0-4 0,0 1 0,0-4 0,0 0 0,0-3 0,0 0 0,0-1 0,0-2 0,0-1 0,0-3 0,0 2 0,0-8 0,3 0 0,-3-7 0,3 5 0,-3-2 0</inkml:trace>
  <inkml:trace contextRef="#ctx0" brushRef="#br0" timeOffset="1">1013 70 12287,'0'-6'0,"0"-1"0,0 4 0,0-3 0,0 3 0,0-4 0,0 4 0,3-3 0,-2 5 0,1-1 0,-4 4 0,-2 2 0,-2 2 0,-3 3 0,-2 2 0,-1-1 0,-1 1 0,0-3 0,0 0 0,1 1 0,1 0 0,0 0 0,3-3 0,0-2 0,3 1 0,0-4 0,4 5 0,-2-6 0,3 3 0,5-8 0,2-1 0,0-4 0,0 1 0,-1 0 0,1 0 0,-1 0 0,0-1 0,1-2 0,-1 4 0,1-2 0,-1 2 0,0 1 0,-2-2 0,2 4 0,-2 1 0,0 0 0,0 0 0,-2 1 0,2 3 0,1-3 0,1 3 0,0-3 0,1 3 0,-1 3 0,1 1 0,-1 2 0,1 0 0,1 1 0,1 2 0,0 1 0,-1 2 0,0 1 0,3 0 0,0 3 0,1 0 0</inkml:trace>
  <inkml:trace contextRef="#ctx0" brushRef="#br0" timeOffset="2">1007 538 12287,'3'0'0,"0"0"0,0 0 0,-2 0 0,1-2 0,-1 1 0,-1-2 0,-3 3 0,-1 2 0,-2 0 0,-3 3 0,1 0 0,-3 0 0,3 2 0,-3-1 0,2 1 0,-2-1 0,0 0 0,2 1 0,0-1 0,2 0 0,1-2 0,-1 2 0,4-3 0,1 4 0,2-3 0,2 0 0,2-1 0,5 1 0,1-2 0,2 2 0,4 0 0,1 0 0,-1 2 0,-1-2 0,1 2 0,-1 0 0,-1 1 0,-4-1 0,0 0 0,-4 1 0,-2-1 0,1 1 0,-4-1 0,1 0 0,-2-1 0,-2-1 0,-1 0 0,-4 3 0,-2-1 0,-2 1 0,-4-1 0,-2 0 0,-1 1 0,-2-1 0,1 1 0,0-1 0,0-2 0,2 1 0,2-1 0,2 2 0,1-1 0,4-1 0,-1-3 0,9 5 0,0-3 0,7 1 0,5 1 0,5-3 0,2 3 0,2-1 0,0 0 0,3 0 0,-4 1 0,-1 1 0,-3 0 0,-3 1 0,-3-1 0,-1-2 0,-3 2 0,-2-2 0,-2 2 0,-4 0 0,-2-2 0,-5 0 0,0 1 0,-4 1 0,-1-2 0,-1 1 0,-1-3 0,-1 2 0,1-2 0,1 3 0,4-4 0,-2 1 0,4 0 0,1 0 0,3-2 0,3 4 0,2-2 0,0-1 0,1 4 0,3-3 0,1 2 0,3-2 0,0 3 0,0-3 0,0 2 0,3-2 0,-3 1 0,0-1 0,0 0 0,-2 2 0,-2-3 0,1 1 0,-4-1 0,2-1 0,-3 3 0,0-2 0,0 2 0,-3-3 0,2 2 0,-1 3 0,1 0 0,1 2 0,0 2 0,0 2 0,-2 1 0,0 1 0,0 0 0,2 2 0,0-1 0,0 4 0,0-3 0,0 2 0,0-1 0,0 1 0,0 1 0,0-3 0,0 2 0,0-2 0,2 0 0,0-2 0,1 0 0,-1-1 0,-1-1 0,1 0 0,-1-3 0,-1 0 0,0-3 0,0-1 0,0-2 0,0 4 0,0-6 0,0 3 0,0-9 0,0 3 0,3-4 0,-3 1 0,6 2 0,-2-2 0</inkml:trace>
  <inkml:trace contextRef="#ctx0" brushRef="#br0" timeOffset="5">1014 2124 12287,'0'-7'0,"0"1"0,0 0 0,0 1 0,0 1 0,0 3 0,0-5 0,0 5 0,0-2 0,0 8 0,0 2 0,0 3 0,0 1 0,0 2 0,0 2 0,0 0 0,0 4 0,0-1 0,0 3 0,0 2 0,0 1 0,0 1 0,0 0 0,0 1 0,0 0 0,0 3 0,0 1 0,-2 2 0,0-4 0,-1-2 0,1-3 0,1-2 0,-1 0 0,1-3 0,1-1 0,0-3 0,0-1 0,1 0 0,1-3 0,-1 0 0,1-2 0,-1-1 0,-1 0 0,0-1 0,0-2 0,0 1 0,0-4 0,0 2 0,0-9 0,0 2 0,0-5 0,3-1 0,0 0 0</inkml:trace>
  <inkml:trace contextRef="#ctx0" brushRef="#br0" timeOffset="8">1046 3240 12287,'0'-4'0,"0"1"0,-3 1 0,3 1 0,-3-2 0,3 3 0,0 8 0,0 3 0,0 2 0,0 0 0,0 3 0,0 4 0,0-1 0,0 2 0,0 1 0,0 0 0,0 1 0,0-1 0,1 2 0,1-1 0,-2 3 0,3 2 0,-3-4 0,0 2 0,0-3 0,0 1 0,0-2 0,0-3 0,0 0 0,-3-2 0,2 0 0,-3-2 0,2 0 0,-3-2 0,4-3 0,-1-1 0,1-2 0,1-1 0,0-2 0,0-1 0,0 0 0,0-3 0,1 2 0,1-4 0,-1 1 0,4-3 0,-4 1 0,1-1 0,2 3 0,-4-8 0,3 2 0</inkml:trace>
  <inkml:trace contextRef="#ctx0" brushRef="#br0" timeOffset="9">809 3804 12287,'-4'2'0,"-1"1"0,4-1 0,-2-2 0,8 0 0,2 0 0,5 0 0,1 0 0,6 0 0,1 0 0,4 0 0,2 0 0,-1 0 0,3 0 0,4 0 0,2 0 0,1 0 0,-1 0 0,0-2 0,-2-1 0,1 1 0,-5 2 0,-3 0 0,-4 0 0,-4 0 0,-2 0 0,-4 0 0,-2 0 0</inkml:trace>
  <inkml:trace contextRef="#ctx0" brushRef="#br0" timeOffset="10">835 3804 12287,'3'-3'0,"-1"-1"0,-1 1 0,-2 0 0,-1 3 0,0 0 0,-4 0 0,1 6 0,-4 3 0,-1 2 0,-1 2 0,1 0 0,-3 2 0,2 2 0,-4 2 0,1 0 0,1-2 0,0 1 0,-2-4 0,3 4 0,-1-3 0,4 0 0,-1-3 0,2-1 0,2 0 0,0-1 0,5 0 0,-2 0 0</inkml:trace>
  <inkml:trace contextRef="#ctx0" brushRef="#br0" timeOffset="11">937 3830 12287,'1'-6'0,"1"2"0,-1-2 0,2 6 0,-3-3 0,0 8 0,-3 0 0,-1 6 0,-5 2 0,-2 2 0,-1 3 0,-3-1 0,1 1 0,-1-1 0,-1 1 0,1-4 0,1 1 0,3-2 0,-1 0 0,2 0 0,0-1 0,2-1 0,1 0 0,3-2 0,-2-1 0,3-1 0</inkml:trace>
  <inkml:trace contextRef="#ctx0" brushRef="#br0" timeOffset="12">1091 3836 12287,'4'-2'0,"-1"1"0,-3-2 0,-3 3 0,-1 4 0,-2 2 0,-1 1 0,-2 4 0,-1-1 0,-3 3 0,1 2 0,-1 0 0,0 1 0,0-1 0,0-4 0,0 2 0,3-2 0,-1 2 0,1 0 0,-1 0 0,2-1 0,3-1 0,-1 1 0,1-2 0</inkml:trace>
  <inkml:trace contextRef="#ctx0" brushRef="#br0" timeOffset="13">1252 3830 12287,'0'-4'0,"2"2"0,-1 1 0,1-1 0,-1 1 0,-1-2 0,-1 9 0,-1 2 0,-2 4 0,-5 1 0,-1 2 0,-2 2 0,-4 2 0,-1 0 0,-2 0 0,0-2 0,-1 1 0,-1-1 0,1-1 0,-2 3 0,2-3 0</inkml:trace>
  <inkml:trace contextRef="#ctx0" brushRef="#br0" timeOffset="14">1399 3836 12287,'4'0'0,"1"-2"0,-3-1 0,2-2 0,-2 0 0,2 3 0,-2-3 0,1 2 0,0-1 0,-3 1 0,3 3 0,-8 5 0,-1 2 0,-4 3 0,1 1 0,-1 3 0,1 1 0,-2 3 0,3-1 0,-4 2 0,2 0 0,-2-2 0,-1 0 0,-3 0 0,3 0 0,-3-2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4:54.0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110 7 12287,'-10'0'0,"3"0"0,-4 0 0,3-2 0,-1 0 0,0-1 0,1 3 0,-2 0 0,2 0 0,1 0 0,-2 0 0,4 0 0,1 0 0,2 0 0,0 0 0,7 0 0,0 0 0,6 0 0,3 0 0,3 0 0,3 0 0,3 0 0,1 0 0,6 0 0,2 0 0,4 0 0,-1 0 0,6 0 0,-4 1 0,4 1 0,0-1 0,0 1 0,0 0 0,-3 0 0,2-2 0,-2 2 0,4 0 0,-6 0 0,3-1 0,-2 1 0,-2-1 0,-1-1 0,-2 0 0,-2 0 0,-4 0 0,-2 0 0,-6 0 0,1 0 0,-4 0 0,-2 0 0,-1 0 0,-5 0 0,3 0 0,-7 0 0,0 0 0,-3 0 0,4 2 0,2 0 0,3 0 0,4-2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4:58.2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 7 12287,'-3'0'0,"0"0"0,3 0 0,5 0 0,0 0 0,3 0 0,2 0 0,-2 0 0,6 0 0,1 0 0,7 0 0,3 0 0,5 0 0,4 0 0,1 0 0,4 0 0,2-2 0,-1 0 0,3-1 0,-2 3 0,1 0 0,-1 0 0,0 0 0,-3 0 0,-2 0 0,1 0 0,-5 0 0,1 0 0,-2 0 0,-3 0 0,-1 0 0,-4 0 0,1 0 0,-5 0 0,0 0 0,-6 0 0,1 0 0,-6 0 0,-2 0 0,0 3 0,-6-2 0,3 2 0,-4-3 0,-1 0 0,2 0 0,-3 0 0,3 3 0,0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5:11.7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1000 96 12287,'0'-7'0,"0"1"0,0 0 0,0 1 0,0 1 0,0 0 0,0-3 0,0 1 0,0 2 0,0-1 0,0 4 0,1-2 0,1 3 0,-1 0 0,2 0 0,-3 3 0,0 1 0,0 4 0,0 1 0,0 2 0,0 0 0,0 1 0,0 1 0,0 0 0,0 2 0,0 2 0,0 2 0,0 0 0,0 3 0,0-1 0,0 2 0,0 1 0,0 2 0,0-3 0,0 1 0,0-4 0,0 2 0,0-5 0,0 1 0,0-4 0,0 1 0,0-4 0,0 0 0,0-3 0,0 0 0,0-1 0,0-2 0,0-1 0,0-3 0,0 2 0,0-8 0,3 0 0,-3-7 0,3 5 0,-3-2 0</inkml:trace>
  <inkml:trace contextRef="#ctx0" brushRef="#br0" timeOffset="1">1013 70 12287,'0'-6'0,"0"-1"0,0 4 0,0-3 0,0 3 0,0-4 0,0 4 0,3-3 0,-2 5 0,1-1 0,-4 4 0,-2 2 0,-2 2 0,-3 3 0,-2 2 0,-1-1 0,-1 1 0,0-3 0,0 0 0,1 1 0,1 0 0,0 0 0,3-3 0,0-2 0,3 1 0,0-4 0,4 5 0,-2-6 0,3 3 0,5-8 0,2-1 0,0-4 0,0 1 0,-1 0 0,1 0 0,-1 0 0,0-1 0,1-2 0,-1 4 0,1-2 0,-1 2 0,0 1 0,-2-2 0,2 4 0,-2 1 0,0 0 0,0 0 0,-2 1 0,2 3 0,1-3 0,1 3 0,0-3 0,1 3 0,-1 3 0,1 1 0,-1 2 0,1 0 0,1 1 0,1 2 0,0 1 0,-1 2 0,0 1 0,3 0 0,0 3 0,1 0 0</inkml:trace>
  <inkml:trace contextRef="#ctx0" brushRef="#br0" timeOffset="2">1007 538 12287,'3'0'0,"0"0"0,0 0 0,-2 0 0,1-2 0,-1 1 0,-1-2 0,-3 3 0,-1 2 0,-2 0 0,-3 3 0,1 0 0,-3 0 0,3 2 0,-3-1 0,2 1 0,-2-1 0,0 0 0,2 1 0,0-1 0,2 0 0,1-2 0,-1 2 0,4-3 0,1 4 0,2-3 0,2 0 0,2-1 0,5 1 0,1-2 0,2 2 0,4 0 0,1 0 0,-1 2 0,-1-2 0,1 2 0,-1 0 0,-1 1 0,-4-1 0,0 0 0,-4 1 0,-2-1 0,1 1 0,-4-1 0,1 0 0,-2-1 0,-2-1 0,-1 0 0,-4 3 0,-2-1 0,-2 1 0,-4-1 0,-2 0 0,-1 1 0,-2-1 0,1 1 0,0-1 0,0-2 0,2 1 0,2-1 0,2 2 0,1-1 0,4-1 0,-1-3 0,9 5 0,0-3 0,7 1 0,5 1 0,5-3 0,2 3 0,2-1 0,0 0 0,3 0 0,-4 1 0,-1 1 0,-3 0 0,-3 1 0,-3-1 0,-1-2 0,-3 2 0,-2-2 0,-2 2 0,-4 0 0,-2-2 0,-5 0 0,0 1 0,-4 1 0,-1-2 0,-1 1 0,-1-3 0,-1 2 0,1-2 0,1 3 0,4-4 0,-2 1 0,4 0 0,1 0 0,3-2 0,3 4 0,2-2 0,0-1 0,1 4 0,3-3 0,1 2 0,3-2 0,0 3 0,0-3 0,0 2 0,3-2 0,-3 1 0,0-1 0,0 0 0,-2 2 0,-2-3 0,1 1 0,-4-1 0,2-1 0,-3 3 0,0-2 0,0 2 0,-3-3 0,2 2 0,-1 3 0,1 0 0,1 2 0,0 2 0,0 2 0,-2 1 0,0 1 0,0 0 0,2 2 0,0-1 0,0 4 0,0-3 0,0 2 0,0-1 0,0 1 0,0 1 0,0-3 0,0 2 0,0-2 0,2 0 0,0-2 0,1 0 0,-1-1 0,-1-1 0,1 0 0,-1-3 0,-1 0 0,0-3 0,0-1 0,0-2 0,0 4 0,0-6 0,0 3 0,0-9 0,0 3 0,3-4 0,-3 1 0,6 2 0,-2-2 0</inkml:trace>
  <inkml:trace contextRef="#ctx0" brushRef="#br0" timeOffset="5">1014 2124 12287,'0'-7'0,"0"1"0,0 0 0,0 1 0,0 1 0,0 3 0,0-5 0,0 5 0,0-2 0,0 8 0,0 2 0,0 3 0,0 1 0,0 2 0,0 2 0,0 0 0,0 4 0,0-1 0,0 3 0,0 2 0,0 1 0,0 1 0,0 0 0,0 1 0,0 0 0,0 3 0,0 1 0,-2 2 0,0-4 0,-1-2 0,1-3 0,1-2 0,-1 0 0,1-3 0,1-1 0,0-3 0,0-1 0,1 0 0,1-3 0,-1 0 0,1-2 0,-1-1 0,-1 0 0,0-1 0,0-2 0,0 1 0,0-4 0,0 2 0,0-9 0,0 2 0,0-5 0,3-1 0,0 0 0</inkml:trace>
  <inkml:trace contextRef="#ctx0" brushRef="#br0" timeOffset="8">1046 3240 12287,'0'-4'0,"0"1"0,-3 1 0,3 1 0,-3-2 0,3 3 0,0 8 0,0 3 0,0 2 0,0 0 0,0 3 0,0 4 0,0-1 0,0 2 0,0 1 0,0 0 0,0 1 0,0-1 0,1 2 0,1-1 0,-2 3 0,3 2 0,-3-4 0,0 2 0,0-3 0,0 1 0,0-2 0,0-3 0,0 0 0,-3-2 0,2 0 0,-3-2 0,2 0 0,-3-2 0,4-3 0,-1-1 0,1-2 0,1-1 0,0-2 0,0-1 0,0 0 0,0-3 0,1 2 0,1-4 0,-1 1 0,4-3 0,-4 1 0,1-1 0,2 3 0,-4-8 0,3 2 0</inkml:trace>
  <inkml:trace contextRef="#ctx0" brushRef="#br0" timeOffset="9">809 3804 12287,'-4'2'0,"-1"1"0,4-1 0,-2-2 0,8 0 0,2 0 0,5 0 0,1 0 0,6 0 0,1 0 0,4 0 0,2 0 0,-1 0 0,3 0 0,4 0 0,2 0 0,1 0 0,-1 0 0,0-2 0,-2-1 0,1 1 0,-5 2 0,-3 0 0,-4 0 0,-4 0 0,-2 0 0,-4 0 0,-2 0 0</inkml:trace>
  <inkml:trace contextRef="#ctx0" brushRef="#br0" timeOffset="10">835 3804 12287,'3'-3'0,"-1"-1"0,-1 1 0,-2 0 0,-1 3 0,0 0 0,-4 0 0,1 6 0,-4 3 0,-1 2 0,-1 2 0,1 0 0,-3 2 0,2 2 0,-4 2 0,1 0 0,1-2 0,0 1 0,-2-4 0,3 4 0,-1-3 0,4 0 0,-1-3 0,2-1 0,2 0 0,0-1 0,5 0 0,-2 0 0</inkml:trace>
  <inkml:trace contextRef="#ctx0" brushRef="#br0" timeOffset="11">937 3830 12287,'1'-6'0,"1"2"0,-1-2 0,2 6 0,-3-3 0,0 8 0,-3 0 0,-1 6 0,-5 2 0,-2 2 0,-1 3 0,-3-1 0,1 1 0,-1-1 0,-1 1 0,1-4 0,1 1 0,3-2 0,-1 0 0,2 0 0,0-1 0,2-1 0,1 0 0,3-2 0,-2-1 0,3-1 0</inkml:trace>
  <inkml:trace contextRef="#ctx0" brushRef="#br0" timeOffset="12">1091 3836 12287,'4'-2'0,"-1"1"0,-3-2 0,-3 3 0,-1 4 0,-2 2 0,-1 1 0,-2 4 0,-1-1 0,-3 3 0,1 2 0,-1 0 0,0 1 0,0-1 0,0-4 0,0 2 0,3-2 0,-1 2 0,1 0 0,-1 0 0,2-1 0,3-1 0,-1 1 0,1-2 0</inkml:trace>
  <inkml:trace contextRef="#ctx0" brushRef="#br0" timeOffset="13">1252 3830 12287,'0'-4'0,"2"2"0,-1 1 0,1-1 0,-1 1 0,-1-2 0,-1 9 0,-1 2 0,-2 4 0,-5 1 0,-1 2 0,-2 2 0,-4 2 0,-1 0 0,-2 0 0,0-2 0,-1 1 0,-1-1 0,1-1 0,-2 3 0,2-3 0</inkml:trace>
  <inkml:trace contextRef="#ctx0" brushRef="#br0" timeOffset="14">1399 3836 12287,'4'0'0,"1"-2"0,-3-1 0,2-2 0,-2 0 0,2 3 0,-2-3 0,1 2 0,0-1 0,-3 1 0,3 3 0,-8 5 0,-1 2 0,-4 3 0,1 1 0,-1 3 0,1 1 0,-2 3 0,3-1 0,-4 2 0,2 0 0,-2-2 0,-1 0 0,-3 0 0,3 0 0,-3-2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3:37.1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167 97 12287,'0'-7'0,"0"1"0,0 0 0,0 1 0,0 1 0,0 0 0,0-3 0,0 1 0,0 2 0,0-1 0,0 4 0,1-2 0,1 3 0,-1 0 0,2 0 0,-3 3 0,0 1 0,0 4 0,0 1 0,0 2 0,0 0 0,0 1 0,0 1 0,0 0 0,0 2 0,0 2 0,0 2 0,0 0 0,0 3 0,0-1 0,0 2 0,0 1 0,0 2 0,0-3 0,0 1 0,0-4 0,0 2 0,0-5 0,0 1 0,0-4 0,0 1 0,0-4 0,0 0 0,0-3 0,0 0 0,0-1 0,0-2 0,0-1 0,0-3 0,0 2 0,0-8 0,3 0 0,-3-7 0,3 5 0,-3-2 0</inkml:trace>
  <inkml:trace contextRef="#ctx0" brushRef="#br0" timeOffset="562">180 71 12287,'0'-6'0,"0"-1"0,0 4 0,0-3 0,0 3 0,0-4 0,0 4 0,3-3 0,-2 5 0,1-1 0,-4 4 0,-2 2 0,-2 2 0,-3 3 0,-2 2 0,-1-1 0,-1 1 0,0-3 0,0 0 0,1 1 0,1 0 0,0 0 0,3-3 0,0-2 0,3 1 0,0-4 0,4 5 0,-2-6 0,3 3 0,5-8 0,2-1 0,0-4 0,0 1 0,-1 0 0,1 0 0,-1 0 0,0-1 0,1-2 0,-1 4 0,1-2 0,-1 2 0,0 1 0,-2-2 0,2 4 0,-2 1 0,0 0 0,0 0 0,-2 1 0,2 3 0,1-3 0,1 3 0,0-3 0,1 3 0,-1 3 0,1 1 0,-1 2 0,1 0 0,1 1 0,1 2 0,0 1 0,-1 2 0,0 1 0,3 0 0,0 3 0,1 0 0</inkml:trace>
  <inkml:trace contextRef="#ctx0" brushRef="#br0" timeOffset="2139">174 539 12287,'3'0'0,"0"0"0,0 0 0,-2 0 0,1-2 0,-1 1 0,-1-2 0,-3 3 0,-1 2 0,-2 0 0,-3 3 0,1 0 0,-3 0 0,3 2 0,-3-1 0,2 1 0,-2-1 0,0 0 0,2 1 0,0-1 0,2 0 0,1-2 0,-1 2 0,4-3 0,1 4 0,2-3 0,2 0 0,2-1 0,5 1 0,1-2 0,2 2 0,4 0 0,1 0 0,-1 2 0,-1-2 0,1 2 0,-1 0 0,-1 1 0,-4-1 0,0 0 0,-4 1 0,-2-1 0,1 1 0,-4-1 0,1 0 0,-2-1 0,-2-1 0,-1 0 0,-4 3 0,-2-1 0,-2 1 0,-4-1 0,-2 0 0,-1 1 0,-2-1 0,1 1 0,0-1 0,0-2 0,2 1 0,2-1 0,2 2 0,1-1 0,4-1 0,-1-3 0,9 5 0,0-3 0,7 1 0,5 1 0,5-3 0,2 3 0,2-1 0,0 0 0,3 0 0,-4 1 0,-1 1 0,-3 0 0,-3 1 0,-3-1 0,-1-2 0,-3 2 0,-2-2 0,-2 2 0,-4 0 0,-2-2 0,-5 0 0,0 1 0,-4 1 0,-1-2 0,-1 1 0,-1-3 0,-1 2 0,1-2 0,1 3 0,4-4 0,-2 1 0,4 0 0,1 0 0,3-2 0,3 4 0,2-2 0,0-1 0,1 4 0,3-3 0,1 2 0,3-2 0,0 3 0,0-3 0,0 2 0,3-2 0,-3 1 0,0-1 0,0 0 0,-2 2 0,-2-3 0,1 1 0,-4-1 0,2-1 0,-3 3 0,0-2 0,0 2 0,-3-3 0,2 2 0,-1 3 0,1 0 0,1 2 0,0 2 0,0 2 0,-2 1 0,0 1 0,0 0 0,2 2 0,0-1 0,0 4 0,0-3 0,0 2 0,0-1 0,0 1 0,0 1 0,0-3 0,0 2 0,0-2 0,2 0 0,0-2 0,1 0 0,-1-1 0,-1-1 0,1 0 0,-1-3 0,-1 0 0,0-3 0,0-1 0,0-2 0,0 4 0,0-6 0,0 3 0,0-9 0,0 3 0,3-4 0,-3 1 0,6 2 0,-2-2 0</inkml:trace>
  <inkml:trace contextRef="#ctx0" brushRef="#br0" timeOffset="2980">39 1405 12287,'-4'0'0,"0"0"0,-1 0 0,-1 0 0,-1 0 0,4 0 0,-3 0 0,6 0 0,-3 0 0,8 0 0,0 0 0,6 0 0,0 3 0,2-1 0,2 0 0,2-2 0,5 0 0,1 0 0,2 0 0,1 0 0,-1 0 0,-2 0 0,-1 0 0,-2 0 0,-5 0 0,-2 0 0,-3 0 0,-3 0 0,-4 0 0,0 3 0,-3 0 0</inkml:trace>
  <inkml:trace contextRef="#ctx0" brushRef="#br0" timeOffset="4109">7 1457 12287,'0'-7'0,"0"3"0,0 0 0,0 2 0,0-3 0,0 4 0,0-5 0,0 5 0,0-1 0,0 7 0,0 4 0,0 0 0,0 2 0,0 0 0,0 1 0,0 1 0,0 0 0,0 2 0,0 0 0,0 3 0,0-1 0,0 4 0,0 0 0,0 3 0,0 0 0,0-2 0,0 2 0,0-3 0,0 3 0,2-3 0,0 3 0,0-3 0,-2 3 0,0-2 0,0 2 0,0 0 0,0-2 0,-2-2 0,0-3 0,0 1 0,2-3 0,0 0 0,0-2 0,0-3 0,0-1 0,0-2 0,0-1 0,-3-2 0,3 1 0,-3-4 0,3 2 0,3-3 0,0 0 0,3 0 0,1 0 0,-1 0 0,1 0 0,2 0 0,2 0 0,4 0 0,2-1 0,4-1 0,0 1 0,2-1 0,-1 1 0,1 1 0,-2 0 0,0 0 0,-1 0 0,-3 0 0,0 0 0,-4 0 0,0 3 0,-4-1 0,-3 0 0,-2-2 0,-2 1 0,0 1 0,-1-2 0,-1 3 0,-3-3 0,2 0 0,-2 0 0,3-3 0,0 0 0,0-4 0,0 1 0,0 0 0,0-1 0,0-1 0,0-1 0,0-2 0,0 0 0,0-2 0,0-2 0,0-1 0,0-3 0,0-4 0,0-3 0,0 0 0,0-1 0,0-3 0,0 1 0,-2-4 0,0-1 0,-3 1 0,1-4 0,-1 7 0,0 0 0,0 3 0,0 1 0,2 4 0,-1 3 0,2 2 0,0 5 0,1-1 0,1 3 0,0 0 0,0 4 0,0 2 0,1 2 0,1 2 0,2 0 0,2 0 0,3 2 0,1 2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5:30.6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28 734 12287,'0'-9'0,"-1"3"0,-2 0 0,2 4 0,-3-2 0,4 0 0,0 3 0,0-3 0,0 5 0,0 2 0,0-1 0,0 4 0,0 3 0,0 3 0,0 3 0,0-3 0,0 4 0,0 0 0,0 1 0,0 1 0,0 3 0,0 0 0,0 3 0,0-3 0,0 4 0,0 0 0,0 1 0,0 1 0,0 1 0,0 2 0,0 0 0,0 3 0,0-3 0,0 3 0,0-3 0,0 4 0,0-2 0,0 1 0,0 2 0,0-2 0,0 4 0,0 2 0,3-2 0,0 2 0,0 1 0,-3-4 0,0 2 0,0-5 0,0 2 0,0 2 0,0-4 0,0 0 0,0-3 0,0 3 0,0-4 0,0-2 0,0 0 0,0-3 0,0-2 0,0-1 0,-1-1 0,-2-2 0,2 0 0,-2 0 0,2-1 0,1-2 0,-3 1 0,0-4 0,0 3 0,3-3 0,0 0 0,0-2 0,0-1 0,0 0 0,0 0 0,0-4 0,0 0 0,0-2 0,0-2 0,0 3 0,0 0 0,0-2 0,0 4 0,0-4 0,0 6 0,0-7 0,-1 6 0,-2-4 0,2 1 0,-2-1 0,2-2 0,1 3 0,0-4 0,0 4 0,0-3 0,0 3 0,0-4 0,4 0 0,2 0 0,2 0 0,1 0 0,3 0 0,0 0 0,4 0 0,-1 0 0,0-1 0,0-2 0,-1 2 0,1-2 0,2 2 0,-2 1 0,2 0 0,1 0 0,4 0 0,3 0 0,-2 0 0,1 0 0,1 0 0,5 0 0,-2-1 0,3-2 0,-2 2 0,1-2 0,-2 1 0,2-1 0,-2 2 0,0-2 0,-1 2 0,0 1 0,-1-1 0,-2-2 0,2 2 0,-1-2 0,-2 2 0,1 1 0,-1-3 0,1 0 0,2-3 0,-1 3 0,-1-1 0,3 1 0,-5 2 0,5-2 0,-3 1 0,0-1 0,3 2 0,-3-2 0,-1 2 0,1 1 0,-4 0 0,1 0 0,1-3 0,0 0 0,2 0 0,-3 3 0,4-3 0,-1 0 0,0-1 0,3 1 0,-1 1 0,4-4 0,-1 4 0,1-2 0,-4 2 0,5-1 0,-8 2 0,4-2 0,-6 2 0,0 1 0,-2-3 0,-1 0 0,0 0 0,1 3 0,-2 0 0,-2 0 0,5-1 0,-2-2 0,2 2 0,-2-2 0,3 2 0,1 1 0,-1 0 0,-3 0 0,0 0 0,0 0 0,-1 0 0,-2 0 0,-2 0 0,-4 0 0,0 0 0,0 0 0,1 0 0,-1 0 0,-3 0 0,0 0 0,-4 0 0,3 0 0,-2 0 0,-2 0 0,7 0 0,-3 0 0,4 0 0,-4 0 0,0 0 0,-2 0 0,-2 0 0,3-1 0,-4-2 0,0-2 0,0-4 0,0 0 0,1 0 0,2 0 0,-2 0 0,2 0 0,1-4 0,-1-2 0,3 1 0,-3-1 0,3-4 0,-3-2 0,3-4 0,-3 1 0,0-5 0,-3-1 0,0-5 0,0 2 0,0-3 0,0-3 0,-3 1 0,0-5 0,-1 0 0,1-5 0,2-1 0,-2-5 0,1 3 0,-1-4 0,2-2 0,-2 3 0,2-6 0,1 3 0,0 3 0,0 2 0,0 5 0,0-1 0,0 1 0,0 2 0,0 3 0,0 0 0,1 1 0,2 2 0,-2 0 0,2 6 0,-2-2 0,-1 2 0,0-1 0,0 4 0,0-3 0,0 2 0,0 2 0,0 5 0,0-2 0,0 2 0,0 2 0,0 1 0,0 2 0,0 4 0,0-1 0,0 4 0,3-3 0,0 3 0,0 0 0,-3 3 0,0 0 0,0 0 0,1 0 0,2 0 0,-2 0 0,4-1 0,-2 1 0,-2 0 0,2 0 0,1 0 0,-1 0 0,0 0 0,-3 0 0,4 0 0,-3 0 0,2 0 0,2 0 0,-4 0 0,3 3 0,-4 0 0,0 4 0,0-3 0,0 2 0,0 2 0,0-3 0,1 4 0,3 0 0,-3 0 0,3 0 0,-4 0 0,4 0 0,1 0 0,4 0 0,0 0 0,0 0 0,0 0 0,4 4 0,-3-3 0,4 3 0,-3-4 0,1 0 0,4 3 0,-2 0 0,0-1 0,4-1 0,-4-1 0,7 3 0,0 0 0,1 0 0,-1-3 0,1 3 0,2 0 0,2 0 0,-4-3 0,1 0 0,-3 4 0,2-3 0,-4 2 0,0 1 0,1-1 0,0 1 0,2-1 0,-2-2 0,3 7 0,-3-6 0,2 4 0,-2-3 0,3 3 0,1-4 0,1 1 0,1 1 0,-1-1 0,2 0 0,-2-3 0,2 3 0,-2 0 0,2 0 0,-3 1 0,1-3 0,0 2 0,-4 1 0,2-1 0,0 1 0,-1-1 0,3-2 0,-3 2 0,4-2 0,-1-1 0,0 1 0,0 3 0,-3-3 0,3 2 0,-3-2 0,3-1 0,-4 0 0,2 0 0,-3 0 0,-1 0 0,-3 0 0,0 0 0,-1 0 0,1 0 0,2 3 0,-2 0 0,2 0 0,-2-3 0,2 0 0,-2 0 0,-1 3 0,1 0 0,-1 0 0,1-3 0,2 0 0,-2 0 0,1 0 0,0 0 0,0 0 0,-4 0 0,3 1 0,-3 2 0,1-2 0,-1 2 0,-2-2 0,2-1 0,-1 0 0,1 0 0,-2 0 0,2 0 0,0 0 0,0 0 0,-2 0 0,2 0 0,-2 0 0,-1 0 0,0 0 0,0 0 0,1 0 0,2 0 0,-2 0 0,2 0 0,-1 0 0,1 0 0,-2 0 0,3 0 0,-2 0 0,1 0 0,-2 0 0,2 0 0,-5 0 0,-1 0 0,0 0 0,3 0 0,-3 0 0,0 0 0,-3 0 0,3 0 0,0 0 0,3 0 0,-3 0 0,0 0 0,-3 0 0,3 0 0,-3 0 0,3 0 0,-3 0 0,3 0 0,1 0 0,2 0 0,0 0 0,0 0 0,-4 0 0,-1 0 0,-4 0 0,4 0 0,-2 0 0,4 0 0,0 0 0,3 0 0,-3 0 0,0 0 0,-3 0 0,3 0 0,-4 0 0,2 0 0,0 0 0,-3 0 0,3 0 0,-4 0 0,0 4 0,0 1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5:35.6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82 3361 12287,'0'5'0,"-4"-1"0,3-4 0,-3 0 0,4 0 0,0-4 0,0 3 0,0-7 0,0 2 0,0 1 0,0-1 0,1 0 0,2-4 0,-2 0 0,2-2 0,-2 1 0,-1-4 0,0 3 0,0-3 0,0 1 0,0-1 0,0-2 0,0 2 0,-1 1 0,-2-2 0,2 1 0,-2-3 0,-1 0 0,1 0 0,-3-1 0,3-2 0,-1 2 0,1-3 0,2 0 0,-2 1 0,2-4 0,1 1 0,-3-2 0,0-1 0,0 2 0,3 1 0,0 0 0,0-3 0,-3 0 0,0 0 0,0 2 0,3 1 0,-3 1 0,0-1 0,-1-1 0,1 4 0,1-3 0,-4 2 0,4 0 0,-1 1 0,2 2 0,1-2 0,0-1 0,0 1 0,0-1 0,0 0 0,0 2 0,0-4 0,1 0 0,2-3 0,-1 3 0,4-1 0,-4 1 0,1-3 0,-1 4 0,1 2 0,-2-1 0,2 1 0,-2-1 0,-1 4 0,0 0 0,0 0 0,0 0 0,0 0 0,0 0 0,0 0 0,0 0 0,0-1 0,0-2 0,0 0 0,1-3 0,2 3 0,-1-3 0,4 3 0,-4 0 0,1 2 0,1 4 0,-1 0 0,1 0 0,-1-3 0,-2 3 0,2 0 0,-2 3 0,-1-3 0,1 1 0,2-2 0,-2-1 0,2 2 0,-2-1 0,-1 1 0,3-2 0,0 2 0,1-1 0,-1 1 0,-2-2 0,2 1 0,1 3 0,-1 1 0,0 2 0,-3 1 0,0-3 0,0 0 0,0 3 0,0 3 0,0 0 0,0-3 0,0 0 0,0 0 0,0 0 0,0 0 0,0 3 0,0 0 0,0 4 0,0-7 0,0 8 0,1-3 0,2 4 0,-2 0 0,3 0 0,-4 0 0,5 0 0,1 0 0,-1-3 0,1 0 0,0 0 0,3 3 0,0-3 0,0 0 0,0 0 0,0 3 0,0 0 0,0 0 0,0 0 0,0 0 0,0 0 0,0 0 0,3 0 0,0 0 0,1 0 0,-4 0 0,1-1 0,2-2 0,-2 2 0,2-2 0,-1 2 0,1 1 0,-2 0 0,2 0 0,-2 0 0,-1 0 0,0 0 0,0 0 0,0 0 0,0 0 0,1 0 0,-1 0 0,0 0 0,0 0 0,-3 0 0,0 0 0,0-1 0,3-2 0,0 2 0,0-2 0,0 2 0,0 1 0,0 0 0,0 0 0,3 0 0,0 0 0,0 0 0,-3 0 0,1 0 0,-1 0 0,3 0 0,0 0 0,1 0 0,-1 0 0,-1 0 0,4 0 0,-3 0 0,3 0 0,-3 0 0,3 0 0,-4 0 0,2 0 0,0 0 0,-1 0 0,0 0 0,-3 0 0,0 1 0,0 2 0,3-2 0,0 2 0,0-2 0,-3-1 0,1 0 0,2 0 0,-1 0 0,5 0 0,-4 0 0,3 0 0,0 0 0,3 0 0,0 0 0,0 0 0,-3 0 0,0 0 0,0 0 0,4 0 0,-4 0 0,0 0 0,-3 0 0,3 0 0,-3 3 0,3 0 0,-3 0 0,3-3 0,-3 0 0,3 0 0,-4 0 0,2 0 0,0 0 0,-1 0 0,1 0 0,-1 0 0,-1 3 0,4 0 0,-4 0 0,1-3 0,1 0 0,-1 0 0,3 0 0,-2 0 0,3 0 0,-1 0 0,1 0 0,-1 0 0,2 0 0,-2 0 0,2 0 0,1 0 0,-1 0 0,-1 0 0,1 0 0,-2 0 0,2 0 0,1 0 0,0 0 0,0 0 0,0 0 0,0 0 0,0 0 0,1 0 0,-3 0 0,2 0 0,-2 0 0,5 0 0,-5 1 0,-1 2 0,1-2 0,5 2 0,-1-2 0,1-1 0,-2 0 0,-1 0 0,0 0 0,0 0 0,0 0 0,0 0 0,1 0 0,-1 0 0,0 0 0,0 0 0,1 0 0,2 0 0,-2 0 0,2 0 0,-2 0 0,0 0 0,-1 3 0,0 0 0,3 1 0,0-4 0,1 0 0,-1 0 0,-2 0 0,3 0 0,-3 0 0,-1 0 0,-1 0 0,-2 0 0,2 0 0,-2 0 0,-2 0 0,-1 0 0,-2 0 0,0 0 0,0 0 0,2 0 0,-2 0 0,2 0 0,-2 3 0,-1 0 0,0 0 0,0-3 0,-3 0 0,0 0 0,-4 0 0,2 0 0,-4 0 0,0-4 0,0 2 0,0-5 0,0 4 0,0-3 0,0 3 0,0-3 0,0 3 0,0-3 0,0 3 0,0-3 0,-3 3 0,0-3 0,0 0 0,3-3 0,-1 0 0,-2 0 0,2 0 0,-2 0 0,2 0 0,1 0 0,0 0 0,0 0 0,-1-1 0,-2-2 0,2 0 0,-2-3 0,2 3 0,1-3 0,0 3 0,0-3 0,0 3 0,0-3 0,0 3 0,0-3 0,0 3 0,0-3 0,0 3 0,0 0 0,0-1 0,0 1 0,0 0 0,0 3 0,-3 0 0,0 0 0,0-3 0,3 0 0,-1-1 0,-2 1 0,2 2 0,-2-2 0,2-2 0,1 2 0,0-1 0,0 1 0,0 2 0,0-2 0,0-1 0,0 1 0,0-1 0,0 1 0,0-1 0,0-2 0,-3-2 0,0 5 0,-1-4 0,1 1 0,2 1 0,-2-1 0,-1 1 0,1-1 0,-1-2 0,1 2 0,2 1 0,-2-2 0,-1 2 0,1-1 0,0-1 0,3 4 0,0-1 0,0 1 0,-3 2 0,0-2 0,0-1 0,3 1 0,0 0 0,0 3 0,-1-2 0,-2-1 0,1 1 0,-1-4 0,2 4 0,1-1 0,-1 1 0,-2-1 0,2 2 0,-2-2 0,2 2 0,1 1 0,0 0 0,0 0 0,0 0 0,0-1 0,0 1 0,0 0 0,0 0 0,0 0 0,0 0 0,0 0 0,0 3 0,0 0 0,-1 1 0,-2-1 0,2-2 0,-3 6 0,4-4 0,0 4 0,0-3 0,0 2 0,0 2 0,0-7 0,0 7 0,0-3 0,0 4 0,4 0 0,1 0 0,4 0 0,1 0 0,-1 0 0,0 0 0,0 0 0,0 0 0,1 0 0,2 0 0,2 3 0,4 0 0,-2 1 0,2-1 0,-2-1 0,6 4 0,-2-4 0,1 1 0,-2 1 0,2-1 0,-1 1 0,1-1 0,-2-2 0,3 2 0,1 1 0,1-1 0,-1 1 0,1-1 0,-3-1 0,3 4 0,-3-4 0,0 1 0,-2-1 0,-1 1 0,0-2 0,0 2 0,0 1 0,0-1 0,-3 0 0,1-3 0,-1 3 0,3 0 0,1 0 0,2-3 0,-1 3 0,4 0 0,-3 0 0,4-3 0,-4 3 0,3 0 0,-3 1 0,3-1 0,-5-2 0,-1 3 0,0-2 0,-2 1 0,1-2 0,1 2 0,-1-1 0,-2 1 0,5-2 0,-2 2 0,2-1 0,-2 1 0,0-2 0,-3 2 0,2-2 0,-2-1 0,3 1 0,3 2 0,-3-2 0,0 2 0,0-2 0,-2-1 0,1 0 0,1 0 0,-3 0 0,0 0 0,-1 0 0,1 0 0,2 0 0,-2 0 0,1 0 0,0 0 0,0 3 0,-4 0 0,3 0 0,-3-3 0,1 0 0,-1 0 0,-2 0 0,2 0 0,-1 0 0,1 0 0,-2 0 0,2 0 0,-1 0 0,-2 0 0,3 0 0,0 0 0,0 0 0,-3 0 0,0 0 0,0 0 0,0 0 0,0 0 0,0 0 0,0 0 0,0 0 0,0 0 0,0 0 0,0 0 0,0 0 0,1 0 0,-1 0 0,0-1 0,0-2 0,0 2 0,0-2 0,0 2 0,0 1 0,0 0 0,0 0 0,0 0 0,0 0 0,0 0 0,0 0 0,0 0 0,0 0 0,0 0 0,1 0 0,-4 0 0,0 0 0,0 0 0,2 1 0,-2 2 0,-2-2 0,0 3 0,-2-4 0,4 0 0,-4 0 0,6 0 0,-3 0 0,4 0 0,-3 0 0,0 0 0,-1 1 0,1 2 0,2-2 0,-3 3 0,0-4 0,-1 0 0,-4 4 0,-4 1 0,-1 4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5:43.1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 12287,'0'-5'0,"0"1"0,0 4 0,4 0 0,1 4 0,4-3 0,0 2 0,1-2 0,2-1 0,-1 0 0,4 0 0,0 0 0,3 0 0,1 0 0,2 0 0,0 0 0,3 0 0,-1 0 0,1 0 0,1 0 0,-4 0 0,4 3 0,0 0 0,-2 1 0,1-1 0,0-2 0,3 2 0,0-1 0,1 2 0,2-3 0,0 2 0,1-2 0,-1-1 0,0 1 0,3 2 0,-3-2 0,3 2 0,-4-2 0,1-1 0,2 0 0,-2 0 0,0 3 0,-3 0 0,-3 0 0,1-3 0,-1 3 0,3 0 0,-1 0 0,-2-3 0,2 0 0,-2 0 0,3 0 0,0 0 0,-3 0 0,0 0 0,0 0 0,3 0 0,0 0 0,-3 0 0,2 0 0,-2 0 0,-1 0 0,1 0 0,-4 0 0,2 0 0,0 0 0,-1 0 0,-3 0 0,-3 0 0,-4 0 0,1 0 0,-2 0 0,-1 0 0,0 0 0,0 0 0,1 0 0,-1 0 0,0 0 0,0 0 0,0 0 0,0 0 0,-3 0 0,0 0 0,0 0 0,-1 0 0,0 0 0,-2 0 0,-2 0 0,3 0 0,-4 0 0,0 4 0,0 1 0,0 4 0,0-3 0,0 0 0,0 0 0,0 3 0,0 0 0,0 0 0,0 0 0,-1 0 0,-2 0 0,2 1 0,-2 2 0,2-2 0,1 3 0,-1-2 0,-2 1 0,2-2 0,-2 2 0,2-2 0,1-1 0,0 0 0,0 0 0,0 0 0,0 0 0,0 0 0,0 0 0,0 0 0,0 0 0,0-3 0,0 0 0,0 1 0,0-1 0,0 0 0,0-4 0,0 2 0,0-4 0,0-4 0,0-1 0</inkml:trace>
  <inkml:trace contextRef="#ctx0" brushRef="#br0" timeOffset="1466">1640 344 12287,'-5'0'0,"1"0"0,4-4 0,-4 3 0,3-3 0,-3 3 0,4-2 0,0 2 0,4-3 0,1 4 0,4 0 0,-3 0 0,0 0 0,0 0 0,3 0 0,0 1 0,0 2 0,0-2 0,1 6 0,2-4 0,-2 4 0,2 0 0,1-2 0,0 1 0,3 0 0,-1 3 0,-1 0 0,1 0 0,-3-2 0,3 2 0,-5-2 0,-1 5 0,-1-2 0,-5-1 0,3 1 0,-3 2 0,1 1 0,-1 2 0,-2 2 0,2-5 0,-1 1 0,1-1 0,-2-2 0,2 2 0,-2 1 0,-1-1 0,0 0 0,0-3 0,-3 1 0,0 2 0,-4-2 0,1 2 0,0-1 0,-3-2 0,2 0 0,-5 0 0,2-1 0,1-2 0,0 2 0,0-2 0,-3-1 0,0 1 0,-1-1 0,1 1 0,1 1 0,-5-4 0,2 3 0,-1-3 0,1 3 0,2-3 0,2 3 0,-2-3 0,2 0 0,1-3 0,0 0 0,3 0 0,0 0 0,4 0 0,-2 0 0,4 0 0,0 4 0,0-3 0,0 4 0,0-2 0,0-1 0,0 4 0,0-3 0,0 3 0,0 1 0,0 2 0,0 0 0,0-3 0,0 0 0,0-3 0,0 3 0,0 0 0,0 3 0,0 0 0,0-3 0,0 0 0,0 0 0,0 3 0,0 0 0,0 0 0,0 0 0,0 0 0,0 0 0,0 0 0,0-3 0,0 1 0,0-4 0,0 3 0,0 0 0,0 3 0,0 0 0,0 0 0,0 0 0,0-3 0,0 0 0,0 0 0,0 3 0,0 0 0,0 0 0,0 0 0,0 0 0,0 0 0,0 0 0,0 0 0,0 0 0,0 0 0,0 1 0,0-1 0,0 0 0,0 0 0,0 0 0,0 0 0,0-3 0,0 0 0,0 0 0,0 3 0,0 0 0,0 0 0,0 0 0,0 0 0,0 0 0,0 0 0,0-3 0,0 0 0,0 0 0,0 4 0,0-1 0,0 0 0,0 0 0,0 0 0,0 0 0,0 0 0,0-3 0,0 0 0,0 0 0,0 3 0,0 0 0,0 0 0,0 0 0,0-3 0,0 0 0,0-4 0,0 6 0,0-3 0,0 1 0,0 0 0,0-4 0,0 2 0,0 1 0,0-4 0,0 3 0,0-4 0,-4-4 0,-1-2 0</inkml:trace>
  <inkml:trace contextRef="#ctx0" brushRef="#br0" timeOffset="2297">1576 1413 12287,'4'-5'0,"1"1"0,4 4 0,-2 0 0,-1 0 0,0 0 0,3 0 0,-3 1 0,0 2 0,0 1 0,3 2 0,0 2 0,0-2 0,1-1 0,2 1 0,-2 0 0,2 3 0,2 0 0,1 1 0,-1-1 0,2 0 0,-5 0 0,1 0 0,-2 0 0,-1 0 0,0 0 0,-1 0 0,-2 0 0,1 0 0,-4 0 0,1 0 0,-1 0 0,-2-3 0,2 0 0,-2 0 0,-1 3 0,0 0 0,0 1 0,0-1 0,0 0 0,0 0 0,0 0 0,0 0 0,0 0 0,0 0 0,0 0 0,-1 0 0,-2 0 0,2 0 0,-2 0 0,2 0 0,-3-4 0,3 6 0,-2-2 0,-1 3 0,1-3 0,-4 0 0,3 0 0,-2 0 0,-1 0 0,4 0 0,-4 0 0,1 0 0,1-3 0,-1 0 0,0 0 0,-3 3 0,-1 0 0,2-3 0,2 0 0,-2-4 0,2 1 0,1-1 0,-1 1 0,3-2 0,-3 2 0,3-2 0,-3-1 0,0 4 0,-3-3 0,3 3 0,0-4 0,4 0 0,-3 0 0,2 0 0,2 0 0,-3 0 0,4 0 0,-4 0 0,3 0 0,-3 0 0,3 0 0,-2 0 0,2 0 0,-3 0 0,0 0 0,3 0 0,-3 0 0,4 0 0,-4 0 0,3 0 0,-3 0 0</inkml:trace>
  <inkml:trace contextRef="#ctx0" brushRef="#br0" timeOffset="5087">1676 1966 12287,'0'-9'0,"0"-1"0,0 4 0,0 0 0,-3 3 0,0-3 0,0 4 0,3-2 0,0 4 0,-4 0 0,3 0 0,-3 0 0,4 1 0,0 2 0,3-1 0,0 4 0,0 0 0,-3 3 0,1 2 0,2 1 0,-2-2 0,2 2 0,-1 2 0,1 1 0,-2 2 0,2 1 0,-2 0 0,-1 0 0,0 0 0,0 1 0,3 0 0,0 2 0,1-2 0,-1 2 0,-2 1 0,2-1 0,2 1 0,-4 0 0,6-2 0,-4 4 0,3-3 0,-3 3 0,3-3 0,-3 3 0,3-3 0,-3 0 0,0 1 0,-3-1 0,0 0 0,0-3 0,0 1 0,0 3 0,0-3 0,0 2 0,0 1 0,0-1 0,0 0 0,0-3 0,0 0 0,0 1 0,0-1 0,0 0 0,0 0 0,0 0 0,0 0 0,0 0 0,0 0 0,0 0 0,0 0 0,0-3 0,0 2 0,0-2 0,0-1 0,0 1 0,0 0 0,0 3 0,0 0 0,0 0 0,0 1 0,0-1 0,0-1 0,0-2 0,0 2 0,0-2 0,0-1 0,0 1 0,0-3 0,0 3 0,0-4 0,0 2 0,0 0 0,0-1 0,-1 0 0,-2-3 0,2 0 0,-2 0 0,2 0 0,1 0 0,0 0 0,0 0 0,0 0 0,0-3 0,0 0 0,0-3 0,0 3 0,0-4 0,0 6 0,0-3 0,-4 0 0,3 0 0,-3-1 0,4 1 0,0 0 0,0-1 0,-3-3 0,0 2 0,0-2 0,3 3 0,0-4 0,0 4 0,0-3 0,0 3 0,0-4 0,4 0 0,1 0 0,4 0 0,3 0 0,1 0 0,3 3 0,-1 0 0,2 0 0,1-3 0,0 0 0,0 0 0,1 0 0,2 0 0,-1 1 0,1 2 0,-1-2 0,1 2 0,-2-2 0,2-1 0,-2 0 0,-1 0 0,1 0 0,-1 0 0,0 1 0,0 2 0,3-2 0,0 2 0,3-2 0,-3-1 0,4 0 0,-4 0 0,3 1 0,-3 2 0,3-2 0,-3 2 0,0-2 0,-3-1 0,1 0 0,-1 0 0,0 0 0,0 0 0,-3 0 0,0 0 0,0 3 0,3 0 0,0 0 0,1-3 0,2 0 0,0 0 0,0 0 0,-3 0 0,0 0 0,0 0 0,0 1 0,1 2 0,0-2 0,2 2 0,-2-2 0,2-1 0,-1 0 0,1 0 0,-2 1 0,3 2 0,-2-2 0,1 2 0,-1-1 0,4 1 0,-3-2 0,3 2 0,-4-1 0,2 1 0,0-2 0,-1 2 0,1-1 0,-1 1 0,-1-2 0,4 2 0,-2 1 0,2-1 0,-3 1 0,3-1 0,-3-2 0,3 2 0,-3 1 0,4-1 0,-5 3 0,1-2 0,1-1 0,-1-3 0,0 3 0,-3 0 0,0 1 0,1-1 0,-2-2 0,-2 2 0,2-2 0,-2-1 0,2 1 0,1 2 0,-1-2 0,-2 2 0,1-2 0,-3-1 0,3 0 0,-1 0 0,-1 3 0,1 0 0,-3 0 0,3-3 0,-3 0 0,3 0 0,-3 0 0,3 0 0,-3 0 0,0 0 0,1 0 0,-1 0 0,4 0 0,-1 0 0,-1 0 0,1 0 0,0 0 0,3 0 0,0 0 0,1 0 0,-1 0 0,0 0 0,0 0 0,0 0 0,0 0 0,0 0 0,0 0 0,0 0 0,4 0 0,-1 0 0,0 0 0,-3 0 0,0 0 0,0 0 0,0 3 0,0 0 0,1 0 0,-1-3 0,0 0 0,0 0 0,-2 0 0,2 0 0,-5 0 0,5 0 0,-3 0 0,0 0 0,3 0 0,-3 0 0,-1 0 0,1 0 0,-3 0 0,3 0 0,0 0 0,3 0 0,-3 0 0,0 0 0,0 3 0,0 0 0,2 0 0,-2-3 0,-1 0 0,1 0 0,-1 0 0,1 0 0,1 0 0,-4 0 0,4 0 0,0 0 0,-3 0 0,-1 0 0,1 0 0,-1 0 0,0 3 0,-3 0 0,0 0 0,0-3 0,0 0 0,0 0 0,0 0 0,0 0 0,0 0 0,0 0 0,0 0 0,1 0 0,-1 0 0,-3 0 0,0 0 0,-4 0 0,6 0 0,-7 0 0,3 0 0,0 0 0,-3 0 0,3 0 0,-4 0 0,4 0 0,-3 0 0,3 0 0,0 0 0,-3 0 0,3 0 0,-4 0 0,4 0 0,-3 0 0,3 0 0,0 0 0,-3 0 0,3 0 0,-4 0 0,0 4 0,0 1 0,0 4 0,0 0 0,0-3 0,0 0 0,0 0 0,0 3 0,0 0 0,0-3 0,0 0 0,0 0 0,0 3 0,0-2 0,0-1 0,0 0 0,0 3 0,0 0 0,0 0 0,0-3 0,0 0 0,0 0 0,-4 3 0,3-3 0,-2 0 0,2-4 0,1 2 0,0-4 0,0 4 0,0-3 0,0 3 0,0 0 0,0-3 0,0 3 0,0-3 0,0 2 0,0-2 0,0 3 0,0-4 0,-4 0 0,-1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5:54.0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18 562 12287,'-5'0'0,"0"0"0,2 0 0,2 0 0,-3 0 0,4 0 0,4 0 0,-3 0 0,3 0 0,-4 0 0,4 0 0,-3 0 0,3 0 0,0 0 0,-2 0 0,4 0 0,-3 0 0,3 0 0,-4 0 0,6 0 0,-1 0 0,-2 0 0,1 0 0,-3 0 0,3 0 0,0 0 0,3 0 0,1 0 0,2 0 0,-1 0 0,4 0 0,-3 0 0,3 0 0,0 0 0,3 0 0,-1 0 0,1 0 0,-2 0 0,5 0 0,-2 0 0,-1 0 0,3 0 0,0 0 0,1 0 0,0 0 0,1 0 0,4 0 0,1 0 0,2 0 0,-2 0 0,3 0 0,0 1 0,-1 2 0,1-2 0,-1 2 0,-1-2 0,1-1 0,-2 0 0,-1 0 0,-2 0 0,2 0 0,-1 0 0,4 0 0,-2 0 0,-1 0 0,0-1 0,0-2 0,1 2 0,-1-2 0,3 2 0,0 1 0,1-3 0,0 0 0,-2 0 0,4 3 0,-4 0 0,1 0 0,3-2 0,0-1 0,-1 2 0,1-2 0,-3 2 0,4 1 0,-2-3 0,1 0 0,2 0 0,-2 3 0,3 0 0,0 0 0,-1-3 0,-2 0 0,1 0 0,-3 3 0,2 0 0,-3 0 0,0 0 0,-3 0 0,4 0 0,-1 0 0,0 0 0,-3 0 0,3 0 0,1 0 0,2 0 0,-3 0 0,0 0 0,-3 0 0,0 0 0,1 0 0,-1 0 0,0 0 0,2 0 0,-2 0 0,6 0 0,-6 0 0,2 0 0,-2 0 0,2 0 0,-2 0 0,6 0 0,-6 0 0,3 0 0,0 0 0,-2 0 0,3 0 0,0 0 0,-1 0 0,3 0 0,-3 0 0,0 0 0,-2 0 0,-2 0 0,-2 0 0,2 0 0,-2 0 0,-1 0 0,2 0 0,-1 1 0,3 2 0,0-2 0,0 2 0,-1-2 0,-1-1 0,3 0 0,-4 0 0,4 0 0,-4 0 0,-1 0 0,1 0 0,-2 0 0,2 0 0,-4 0 0,1 0 0,-3 0 0,-3 0 0,2 0 0,-2 0 0,3 0 0,0 0 0,0 0 0,0 0 0,0 0 0,0 0 0,0 0 0,0 0 0,2 0 0,-1 0 0,4 0 0,-5 0 0,2 0 0,-2 0 0,3 0 0,0 0 0,0 0 0,-2 0 0,-1 0 0,0 0 0,-3 0 0,0 0 0,0 0 0,3 0 0,-3 0 0,0 0 0,-1 0 0,2 0 0,0 0 0,-4 0 0,3 0 0,-3 0 0,4 0 0,-1 0 0,-1 3 0,1 0 0,0 0 0,3-3 0,2 0 0,1 0 0,-2 0 0,2 0 0,-2 1 0,-1 2 0,-1-2 0,-2 2 0,3-1 0,-3-2 0,-1 0 0,1 0 0,-4 3 0,1 0 0,1 0 0,-1-3 0,0 0 0,-3 0 0,3 0 0,0 0 0,0 0 0,-2 0 0,-1 0 0,0 0 0,0 0 0,0 0 0,4 0 0,-3 0 0,2 0 0,-2 0 0,-4 0 0,0 0 0,-4 0 0,3 0 0,-2 0 0,-1 0 0,4 0 0,-3 0 0,3 0 0,0 0 0,3 0 0,0 0 0,0 0 0,1 0 0,-1 0 0,-3 0 0,0 0 0,0 4 0,-1-3 0,-1 3 0,-4-4 0,0 0 0,4 0 0,1 0 0,5 0 0,2 0 0,-2 0 0,2 0 0,-2 1 0,-1 2 0,0-2 0,0 3 0,-4-4 0,-1 0 0,-4 0 0,0 4 0,0-2 0,0 4 0,0-3 0,0 3 0,0-3 0,0 3 0,0-3 0,0 3 0,-4 0 0,3 3 0,-2 0 0,-1-3 0,1 0 0,0 0 0,3 3 0,-1 0 0,-2 0 0,2-2 0,-2 2 0,-1-4 0,1 8 0,-3-5 0,3 4 0,-3-2 0,3-1 0,-3 0 0,3 0 0,-1 0 0,1 0 0,2 0 0,-2 0 0,-1 0 0,1 0 0,0-3 0,3 0 0,0 0 0,0 3 0,0 0 0,0 1 0,-3-1 0,0 0 0,0 0 0,3 0 0,0 0 0,0 0 0,-3 0 0,0 0 0,0-3 0,3 0 0,0 0 0,0 3 0,0 0 0,0 0 0,-1-1 0,-2-2 0,2 2 0,-2-2 0,2 2 0,1 2 0,0-1 0,0 0 0,0 0 0,0 0 0,0 0 0,0 0 0,0 0 0,-3 0 0,0 0 0,0 0 0,3 0 0,0 0 0,0-3 0,0 0 0,0 0 0,0 3 0,0-3 0,0 0 0,0-3 0,0 4 0,0-4 0,0 3 0,0 0 0,0 3 0,0 0 0,0 0 0,0 0 0,0-4 0,0 3 0,0-3 0,0 1 0,0 0 0,0-4 0,0 6 0,0-7 0,0 7 0,0-7 0,0 3 0,0-4 0,0 4 0,-4-3 0,3 4 0,-2-2 0,2-2 0,1 4 0,0-2 0,0-2 0,0 3 0,0-4 0,0 4 0,0-3 0,0 3 0,0-4 0,4 0 0,-3 0 0,7 0 0,-6 0 0,4 0 0,-4 0 0,3 0 0,-2 0 0,-2 0 0,3 0 0,-4 0 0,4 0 0,-3 0 0,3 0 0,0 0 0,-3 0 0,3-4 0,-4 3 0,0-3 0,4 4 0,-3 0 0,4 0 0,-2 0 0,-2 0 0,7 0 0,-6 0 0,4 0 0,-4 0 0,6 0 0,-6 0 0,4 0 0,-4 0 0,6 0 0,-6 0 0,4 0 0,-3 0 0,3 0 0,-3 0 0,3 0 0,-3 0 0,4 0 0,-5 0 0,6 0 0,-7 0 0,7 0 0,-7 0 0,7 0 0,-3 0 0,4 0 0,0 0 0,0 0 0,0 0 0,-3 0 0,0 0 0,-3 0 0,3 0 0,-3 0 0,3 0 0,-4 0 0,2 0 0,-4 0 0,4 0 0,1 0 0,4 0 0,-3 0 0,0 0 0,-4 0 0,6 0 0,-7 0 0,3 0 0,-5 0 0,-2 0 0,-2 0 0,-4 0 0</inkml:trace>
  <inkml:trace contextRef="#ctx0" brushRef="#br0" timeOffset="666">5045 1322 12287,'0'-9'0,"-1"4"0,-2 2 0,2-2 0,-4 4 0,2-2 0,1 2 0,-4 1 0,2 0 0,-2 0 0,3 0 0,-3 0 0,3 0 0,-3 0 0,3 0 0,-3 0 0,3 0 0,-3 0 0,4 0 0,-3 1 0,2 2 0,2-1 0,-2 4 0,-1-3 0,1 3 0,0 0 0,3 3 0,0-3 0,0 0 0,0-3 0,0 3 0,0 1 0,0-2 0,4 3 0,1-7 0,4 2 0,0-2 0,4-1 0,-3-1 0,2-2 0,-2 1 0,-4-4 0,1 3 0,-4-3 0,0-1 0,-3-2 0,0 3 0,0 0 0,-4 4 0,-2-1 0,1 2 0,-1 1 0,-5 0 0,-3 0 0</inkml:trace>
  <inkml:trace contextRef="#ctx0" brushRef="#br0" timeOffset="1951">4773 18 12287,'5'0'0,"-1"0"0,-4 0 0,4 0 0,-3 0 0,3-4 0,-4 3 0,0-3 0,0 3 0,0-2 0,0 2 0,-1-3 0,-2 4 0,1 0 0,-4 0 0,3 0 0,-3 0 0,3 1 0,-3 2 0,3-1 0,-3 4 0,3-3 0,-3 3 0,4 0 0,-1 3 0,-1-3 0,1 0 0,0 0 0,3 3 0,0 1 0,0-5 0,0 3 0,0-7 0,4 3 0,2-4 0,2 0 0,1 0 0,0-1 0,0-2 0,-3 1 0,0-4 0,-3 1 0,3-2 0,-4-1 0,3 3 0,-2-4 0,-2 3 0,2 0 0,-2 0 0,-2-3 0,-2 0 0,1 4 0,-4 2 0,4 2 0,-6 1 0,3 0 0,-1 0 0,0 0 0,4 0 0,-5 1 0,4 2 0,-1 1 0,1 2 0,2 2 0,-2-2 0,2-1 0,1 1 0,0 0 0,0 3 0,1-1 0,2-2 0,-1-1 0,4-5 0,0 0 0,3 0 0,0 0 0,-3-1 0,0-3 0,-4 3 0,6-7 0,-7 6 0,2-4 0,-2 4 0,-1-2 0,-4 4 0,-2 0 0,-2 0 0,-1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6:15.0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82 12287,'-5'0'0,"1"-4"0,4 3 0,0-4 0,0 2 0,0 2 0,0-7 0,3 6 0,0-4 0,0 4 0,1-6 0,-2 6 0,4-4 0,-4 4 0,2-3 0,-4 2 0,0 2 0,0-3 0,0 4 0,-4 0 0,-1 0 0,-4 0 0,0 0 0,1 4 0,2 2 0,-1-1 0,4 1 0,-3 0 0,3 3 0,0 0 0,3 0 0,0 0 0,0 0 0,0 0 0,4-1 0,2-2 0,-1 2 0,1-2 0,0-2 0,3 0 0,0-4 0,0 0 0,0 0 0,0-1 0,-3-2 0,1-2 0,-4-4 0,3 0 0,-3 0 0,0-3 0,-3 0 0,3 0 0,0 3 0,0 0 0,-3 0 0,0 0 0,0 0 0,0 4 0,-4-3 0,-1 7 0,-4-3 0,0 4 0,0 1 0,-1 2 0,1-1 0,0 4 0,3-1 0,0 1 0,3 2 0,-3-2 0,4 2 0,-1 1 0,2 0 0,1 0 0,0 0 0,1 0 0,2 0 0,-1-3 0,4 0 0,0-4 0,3 2 0,0-4 0,0 0 0,1 0 0,-4-1 0,0-2 0,-1-2 0,1-4 0,-1 3 0,-2 0 0,-2 0 0,2-3 0,-2 0 0,-1 0 0,-3 0 0,0 0 0,-4 3 0,1 0 0,-2 4 0,-1-1 0,-5 2 0,4 2 0,-2 2 0,2 2 0,1 4 0</inkml:trace>
  <inkml:trace contextRef="#ctx0" brushRef="#br0" timeOffset="1628">100 46 12287,'-5'4'0,"-3"-3"0,6 3 0,-4-4 0,4 0 0,-6 0 0,7 0 0,-4-4 0,5 3 0,0-3 0,0 4 0,5 0 0,1 0 0,2 0 0,1 0 0,3 0 0,0 0 0,4 0 0,-1 0 0,2 0 0,1 0 0,0 0 0,0 0 0,4 0 0,-1 0 0,4 0 0,-1 0 0,2 0 0,1 0 0,-1 0 0,1 0 0,-1 3 0,7 0 0,-3 0 0,3-3 0,1 0 0,2 0 0,0 0 0,0 0 0,1 1 0,-1 2 0,0-2 0,0 2 0,0-2 0,1-1 0,0 1 0,2 2 0,-4-2 0,5 2 0,-4-2 0,6-1 0,-4 0 0,2 0 0,-2 0 0,1 0 0,2 0 0,5 0 0,-2 0 0,-2 0 0,-1 0 0,-1 0 0,-1 0 0,0 0 0,0 0 0,-5 0 0,1 3 0,1 0 0,-3 0 0,0-3 0,-2 1 0,2 2 0,-3-2 0,3 2 0,-3-2 0,4-1 0,-5 0 0,1 0 0,1 0 0,-1 0 0,1 0 0,-4 0 0,0 0 0,0 0 0,0 0 0,0 0 0,1 0 0,-1 0 0,-1 0 0,-2 0 0,5 0 0,-2 0 0,3 0 0,-3 0 0,0 0 0,0 0 0,3 0 0,1 0 0,2 0 0,-3 0 0,1 0 0,-1 0 0,-1 0 0,5 0 0,-5 0 0,1 0 0,-2 0 0,-1 0 0,1 1 0,-1 2 0,0-2 0,0 2 0,-3-1 0,0 1 0,-2-2 0,2 2 0,-3-2 0,3-1 0,-4 0 0,1 0 0,-1 0 0,1 0 0,-1 0 0,1 0 0,-2 0 0,-1 0 0,-1 0 0,-2 0 0,1 0 0,-4 0 0,3 0 0,-3 0 0,2 0 0,-2 0 0,-2 0 0,2 0 0,-2 0 0,-1 0 0,-3 0 0,0 0 0,0 0 0,0 0 0,0 0 0,-4 0 0,2 0 0,-4 0 0,0 4 0,0-2 0,0 4 0,3 0 0,0 3 0,0 0 0,-3 0 0,3 1 0,0-1 0,1 0 0,-1 0 0,-2 0 0,2 0 0,-1 0 0,1 0 0,-2 0 0,2 0 0,-2 0 0,-1 0 0,0 0 0,0 0 0,0-3 0,0 0 0,0 0 0,0 3 0,0-3 0,0 1 0,0-5 0,0 2 0,0-4 0,-4 0 0,-1 0 0</inkml:trace>
  <inkml:trace contextRef="#ctx0" brushRef="#br0" timeOffset="2347">3586 327 12287,'5'0'0,"0"-1"0,-5-2 0,4 2 0,-3-4 0,2 1 0,-2 3 0,-1-3 0,0 0 0,0 3 0,0-3 0,-1 4 0,-2 0 0,-2 0 0,-5 0 0,1 0 0,3 0 0,0 0 0,3 3 0,-3 0 0,4 4 0,-5-1 0,4 3 0,0-3 0,3 0 0,0 0 0,0 3 0,0-3 0,0 0 0,1-1 0,2 1 0,-1 1 0,4-4 0,-3 0 0,3-3 0,0 3 0,3 0 0,0 0 0,1-3 0,-4-3 0,0 0 0,0-3 0,3 3 0,-1-4 0,-2 1 0,1-2 0,-4-1 0,1 1 0,-1 2 0,-2-2 0,2 2 0,-2-2 0,-1-2 0,0 4 0,0 0 0,0 4 0,-4-5 0,-2 4 0,-3 0 0,-3 3 0,2 0 0,-2 0 0,2 1 0,0 2 0,1-1 0,0 4 0,0-3 0,0 3 0,4-3 0,2 3 0,-1 1 0,1 2 0,0-3 0,3 0 0,0 0 0,0 3 0,1-3 0,2 0 0,2 0 0,7 2 0,0-2 0,0-1 0,-3-2 0,2-2 0,1 2 0,-2-2 0,2-1 0,-5-4 0,-1-2 0,-4 1 0,1-1 0,1 0 0,-1-3 0,0 0 0,-3 0 0,-4 0 0,-1 0 0,-4 0 0,3 2 0,0 1 0,0 4 0,-3-2 0,0 4 0,0-4 0,-1-1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6:19.7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1821 12287,'5'0'0,"4"0"0,-7 1 0,4 2 0,-4-2 0,2 3 0,-4-4 0,1 0 0,2 0 0,-2 0 0,3 0 0,-4 0 0,1-4 0,2-2 0,-2-2 0,2-2 0,-2-2 0,-1 0 0,3-1 0,0 1 0,0 1 0,-3-4 0,0 0 0,0-3 0,3-4 0,0-2 0,0-1 0,-3-2 0,3 2 0,0-5 0,0 2 0,-3 1 0,0-2 0,0-1 0,0 1 0,0-4 0,0 3 0,0-4 0,0 4 0,0-3 0,0 3 0,0-3 0,0 3 0,0 0 0,0 2 0,0 1 0,0-3 0,0-1 0,0 0 0,0 1 0,0 1 0,0-4 0,0 1 0,0-2 0,3 4 0,0 6 0,1-1 0,-1 4 0,-2-3 0,2 2 0,1 1 0,-1 3 0,1-1 0,-1-2 0,-2 2 0,2-2 0,1 1 0,-1-2 0,0 2 0,-3-4 0,0 4 0,0-1 0,3 2 0,0 1 0,0 1 0,-3 1 0,0 0 0,0 4 0,0 0 0,0 3 0,1 1 0,2 2 0,-2-2 0,2 2 0,-2-2 0,-1-1 0,0 0 0,0 0 0,0 3 0,0 0 0,0 3 0,0-3 0,0 3 0,0-3 0,0 3 0,0-4 0,0 4 0,0-3 0,0 3 0,0-3 0,0 3 0,0-3 0,0 0 0,0-3 0,0 0 0,0 0 0,0 0 0,0 0 0,0 0 0,0 0 0,0 4 0,0-3 0,0 6 0,0-4 0,0 4 0,-1-5 0,-2 4 0,2-4 0,-3 2 0,1-1 0,0 0 0,0 2 0,3-2 0,-4 4 0,0-3 0,-2 2 0,-2 2 0,7-3 0,-3 4 0,4 0 0,4 0 0,2 0 0,6 0 0,3 0 0,5 1 0,1 2 0,5-2 0,-2 2 0,-1-2 0,1-1 0,0 1 0,3 2 0,1-2 0,-1 2 0,0 1 0,0 0 0,3 0 0,0-1 0,5-2 0,-2 2 0,1 1 0,-1-1 0,-2 0 0,-3-3 0,2 3 0,0 0 0,3 0 0,-3-3 0,2 3 0,-2 0 0,-1 0 0,4-3 0,-4 1 0,2 2 0,-3-2 0,-1 2 0,-3-2 0,0-1 0,-3 1 0,4 2 0,-5-2 0,1 2 0,1-2 0,-1-1 0,0 0 0,-3 0 0,3 3 0,1 0 0,-1 0 0,-3-3 0,0 0 0,0 0 0,0 0 0,0 0 0,0 0 0,0 0 0,1 0 0,-1 0 0,-3 0 0,0 0 0,-3 0 0,3 0 0,-4 0 0,1 0 0,2 0 0,1 0 0,1 0 0,0 0 0,1 0 0,-2 0 0,-1 0 0,1 0 0,-4 0 0,1 0 0,2 0 0,-4 0 0,2 0 0,-6 0 0,-2 0 0,-4 0 0,4 0 0,1 0 0,0 0 0,-1 0 0,-4 0 0,-4 0 0,-1 0 0,-4 0 0,0 0 0,-4 0 0,-1 0 0</inkml:trace>
  <inkml:trace contextRef="#ctx0" brushRef="#br0" timeOffset="799">1712 27 12287,'0'-9'0,"0"4"0,0 1 0,0 0 0,-4 3 0,-1-3 0,-4 4 0,0 0 0,3 3 0,0 0 0,0 4 0,-3-1 0,1 2 0,2 1 0,-1 1 0,4-1 0,0 0 0,3 0 0,-3 3 0,0 0 0,0 0 0,3-3 0,0 3 0,0 0 0,1 0 0,2-3 0,-2 0 0,2 0 0,2-3 0,1 0 0,-1-3 0,1 4 0,0-5 0,3 1 0,3-2 0,0-1 0,1-1 0,-1-2 0,-2-3 0,2-3 0,1 0 0,-1 0 0,-1 0 0,-4 0 0,0 0 0,-4 0 0,1-1 0,-1-2 0,-2 2 0,2-2 0,-3 3 0,-3 3 0,-2-1 0,-4 4 0,-1-3 0,1 3 0,0-3 0,0 3 0,3 0 0,0 3 0,0 0 0,-3 0 0,3 0 0,0 0 0,3 1 0,-3 2 0,4 2 0,-3 4 0,2 0 0,2 0 0,-2 0 0,2 1 0,1 2 0,3-2 0,0 2 0,4-5 0,-1-1 0,2 0 0,1 3 0,0-4 0,0-2 0,0 2 0,0-4 0,0 2 0,-3-3 0,1-3 0,-5-2 0,1-4 0,-2 0 0,-1 0 0,0-1 0,0-2 0,-1 2 0,-2-2 0,1-1 0,-5 1 0,1 0 0,-3 3 0,0 0 0,0 0 0,0 3 0,3 2 0,0 4 0,0 1 0,-3 2 0,3 3 0,0 7 0,0-3 0,-3 3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6:25.2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28 109 12287,'-4'5'0,"-2"-2"0,2-6 0,-1 2 0,2-2 0,2-2 0,-3 4 0,4-4 0,0 2 0,0 2 0,0-7 0,4 6 0,2-4 0,2 3 0,1-3 0,3 1 0,0-1 0,4-1 0,-1 4 0,6 0 0,0 3 0,-3 0 0,-3 0 0,-1 0 0,1 0 0,-2 4 0,-4 2 0,-1 5 0,-2 1 0,-1 4 0,-2-1 0,-2 6 0,2 0 0,-6 3 0,-3-3 0,-2 1 0,-1-1 0,-1-3 0,-2 0 0,2-3 0,-2-6 0,5 0 0,1 0 0,0 0 0,-2-3 0,2 0 0,2-4 0,4 2 0,0-4 0,0-4 0,0-2 0,1-2 0,2-1 0,3-1 0,6-2 0,-1 1 0,4-5 0,0 1 0,3-3 0,0 0 0,0 0 0,1 0 0,-1 0 0,0-3 0,0 0 0,0 2 0,0 4 0,-1 1 0,-2-1 0,-2 2 0,-4 4 0,-4 0 0,4 0 0,-8 3 0,2 0 0,-3 4 0,-3-1 0,-2 2 0,-5 1 0,0 1 0,-2 2 0,2 2 0,-2 4 0,-1 0 0,1 0 0,0 1 0,3 2 0,1 2 0,2 4 0,-1 0 0,4 1 0,0-1 0,3 4 0,0 2 0,4-2 0,-3 4 0,8-7 0,0 2 0,0-1 0,8-5 0,-2 0 0,2-4 0,5 6 0,2-3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6:26.9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1 101 12287,'0'-10'0,"0"1"0,0 0 0,0 0 0,0 0 0,0 0 0,0 0 0,4 0 0,-3 0 0,7 0 0,-7 4 0,3 1 0,-4 4 0,0 0 0,0 4 0,0 2 0,-1 3 0,-1 3 0,-1 3 0,0-2 0,-1 4 0,3-3 0,-3 2 0,4-1 0,0-3 0,0 3 0,0-4 0,0 6 0,1-7 0,2 2 0,-1-3 0,4-3 0,0 1 0,3-4 0,3 0 0,0-3 0,0 0 0,-3 0 0,3-1 0,0-2 0,4-2 0,-4-4 0,1-1 0,-1-2 0,-2 2 0,2-2 0,-3 2 0,-3 1 0,2 0 0,-2 0 0,-1 0 0,1 0 0,-4 0 0,1-1 0,1 1 0,-1 0 0,3 3 0,-3 0 0,0 0 0,1 1 0,-3 1 0,3 4 0,-4 0 0,0 4 0,0 1 0,0 4 0,0 1 0,0 2 0,0 3 0,0 3 0,0 0 0,0 0 0,0 1 0,0 2 0,0 3 0,0 2 0,-3 2 0,0-1 0,0 3 0,3 0 0,-1 5 0,-2 2 0,2-1 0,-2 3 0,2-3 0,1-3 0,0-1 0,0-5 0,-1 0 0,-2 0 0,2-4 0,-2-2 0,2-1 0,1-2 0,-3-1 0,0-2 0,0-2 0,3-4 0,-3-3 0,0 0 0,0-4 0,-1 2 0,-2-4 0,2 0 0,-4 0 0,3-4 0,-4-2 0,0-2 0,-3-4 0,0 0 0,0-4 0,2 1 0,-2-2 0,0-2 0,1 0 0,5-2 0,-1 1 0,4-4 0,0 1 0,3-1 0,0-3 0,0 3 0,4-2 0,5-1 0,5 0 0,4 4 0,1 2 0,3 1 0,9-2 0,6-1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6:29.7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109 336 12287,'4'-9'0,"-3"0"0,3 3 0,-4 0 0,0 0 0,4 1 0,-3-3 0,3 7 0,-4-3 0,4 0 0,1 3 0,1-4 0,0 5 0,1-3 0,2 0 0,0 0 0,0 3 0,0 1 0,0 2 0,1-1 0,2 5 0,-2-2 0,2 1 0,-2 5 0,-1-2 0,-3 3 0,0 0 0,-4-1 0,1 4 0,-2-3 0,-1 3 0,0-1 0,0 1 0,-4-2 0,-1 1 0,-3-4 0,2 2 0,-2-5 0,2-1 0,-2-3 0,-1 3 0,4-4 0,-3 2 0,7-4 0,-3 0 0,0 0 0,3 0 0,-3-4 0,4-2 0,1-2 0,2-1 0,-2 0 0,7 0 0,-2-1 0,6-3 0,-1 3 0,4-2 0,-4-2 0,6 4 0,-6-3 0,5 4 0,-4-3 0,3 0 0,-4 0 0,6-1 0,-7 3 0,2-2 0,-2 0 0,-1 0 0,0 2 0,0-3 0,-4 4 0,-1 4 0,-4-3 0,0 7 0,-4-3 0,-2 4 0,1 3 0,-1 0 0,1 4 0,-1-1 0,-2 3 0,2 3 0,1-1 0,-1 5 0,3-1 0,-3 3 0,4 0 0,-1 0 0,2 0 0,1 0 0,4 0 0,2 0 0,2-3 0,1 1 0,3-2 0,0 1 0,4 1 0,-1-4 0,-1 0 0,2-3 0,-5 0 0,6 0 0,-3 0 0</inkml:trace>
  <inkml:trace contextRef="#ctx0" brushRef="#br0" timeOffset="360">28 28 12287,'-8'-1'0,"2"-2"0,-2 2 0,7-3 0,-3 4 0,4 0 0,5 0 0,4 0 0,5 0 0,7 0 0,6 0 0,6 0 0,7-1 0,6-2 0,3 1 0,5-4 0,4 4 0,-1-1 0,-1 2 0,-4 1 0,1 0 0,-3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6:31.7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10 208 12287,'-5'-9'0,"1"0"0,4 0 0,0 3 0,0 0 0,0 3 0,0-3 0,0 4 0,4-2 0,-3 4 0,3 0 0,-4 1 0,0 2 0,0 2 0,0 4 0,0 4 0,0 2 0,-1 3 0,-2 0 0,2 3 0,-2 0 0,2 1 0,1-1 0,1-2 0,2 2 0,-1-2 0,4-4 0,0 1 0,3-4 0,1-1 0,2-5 0,-2 1 0,2-4 0,1 0 0,-1-3 0,1-4 0,-1-2 0,-1-2 0,1-1 0,-2-4 0,-1-2 0,0-2 0,0-2 0,0 1 0,0 0 0,-3 0 0,0 0 0,-1 0 0,1 0 0,1 4 0,-4 2 0,1 2 0,-1 0 0,-2 1 0,3 0 0,-4 4 0,0 1 0,0 4 0,0 4 0,0 2 0,0 2 0,0 1 0,0 2 0,0 1 0,0 2 0,0 4 0,0 1 0,0 2 0,-3 2 0,0 4 0,0 4 0,3-1 0,-3 4 0,0-1 0,-1 2 0,1 2 0,2-1 0,-2 0 0,-1-3 0,1 1 0,0-2 0,3 1 0,0-3 0,0-6 0,0 1 0,0-3 0,0-1 0,0-3 0,0-1 0,0-2 0,-3-2 0,0-4 0,-1-1 0,1-2 0,2-2 0,-7 0 0,3-4 0,-4 0 0,3-2 0,0-7 0,0 2 0,-3-5 0,-1-2 0,-3-1 0,0-5 0,-2-1 0,-2-1 0,2 0 0,2 3 0,1-2 0,3-1 0,3 1 0,2-4 0,4-2 0,0-6 0</inkml:trace>
  <inkml:trace contextRef="#ctx0" brushRef="#br0" timeOffset="359">55 36 12287,'-3'-6'0,"-1"1"0,-1 1 0,2-2 0,-3 3 0,4 0 0,-2 3 0,4 0 0,4 0 0,2 0 0,5 0 0,1 0 0,4-3 0,-1 0 0,5 0 0,2 3 0,0 0 0,-1 0 0,2 0 0,4 0 0,0 0 0,0 0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67AFE38-23BF-46D0-B067-27022C771CB2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FA3B0A42-DB94-4040-8454-045304218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55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B0A42-DB94-4040-8454-045304218DC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809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B0A42-DB94-4040-8454-045304218DC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922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E4278-9CAC-6EF6-E6BF-A226458428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D57C63-FA17-D07D-E8AB-570B5F16D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68723-0DFB-40B7-B108-4C5DF2B3C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C73BD-18DB-43B7-9395-0511738E0EF4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0C764-84A9-7A1D-AEC1-B28BD68AF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BFCE1-24EC-91BD-1C6D-62BD0960E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9A5-9BBD-417A-8158-092DCF0C4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719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03DAE-1FA9-3BF5-9493-31AE04BDA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308EC1-CC42-E770-263C-421B81D1D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4CF82-86C5-CC77-CE9C-4826E1E47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C73BD-18DB-43B7-9395-0511738E0EF4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73290-8970-2F12-9543-92D06DFBE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859BE-EA90-89AA-7556-05E3C2476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9A5-9BBD-417A-8158-092DCF0C4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611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0791D6-C6C0-3599-D0CF-5AB425FB4B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92BC5B-6320-5A17-7609-391088B220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59FAF-1D17-6A29-ACF6-721C53D82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C73BD-18DB-43B7-9395-0511738E0EF4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45DE5-608A-DCEB-3AAC-597DAFEE7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3EE09-C669-02B5-A3C0-687B23983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9A5-9BBD-417A-8158-092DCF0C4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37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6939" y="611124"/>
            <a:ext cx="10358120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6391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9957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CE880-D6BF-CCAB-29B3-96A0F9FB3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C825F-2563-D907-978C-9D9A8215F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96CC22-DA1E-CFF2-0227-542B05FDA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C73BD-18DB-43B7-9395-0511738E0EF4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87755-E0EF-E5B7-76C2-C889BEAF1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C1AB5-48EB-3760-2F7B-79622D093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9A5-9BBD-417A-8158-092DCF0C4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353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8EF3B-4C99-72C8-3114-8BB8DC751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8F55D6-AB9F-AE81-B3FA-D5C155EEA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D86E1-B5D6-EC04-9FA7-F94542B78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C73BD-18DB-43B7-9395-0511738E0EF4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DAA18-F7D2-C4F8-34A2-E1F7C5772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6A9E3-CB94-4C02-F3B1-40B36512E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9A5-9BBD-417A-8158-092DCF0C4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800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54051-F185-15FD-3599-D5BF68151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23A21-B160-B5A5-9597-03FA54A49B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62A0FA-2094-A626-9137-722F094EA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6C721-8298-E404-76F2-9CA95B5B4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C73BD-18DB-43B7-9395-0511738E0EF4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C59FF-5356-5BC8-57E6-FCD9F4779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1B2F0F-5E87-08A7-B2C6-298298722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9A5-9BBD-417A-8158-092DCF0C4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537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F9B15-B52F-35CE-E2F1-E7FA39097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01DAA5-1159-DFDD-3ED8-992859F9E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C90ADF-2F69-7555-4D45-ACAABCBB95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B0437F-8506-AA01-46DB-4AC12532C6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D6D60D-7A74-F455-518B-7A5D1D9DAE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7BDD9E-07CF-7B20-9EAE-784CDDCA1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C73BD-18DB-43B7-9395-0511738E0EF4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6431EC-8C0F-5F63-6ED2-07F9EB61A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FDDE19-95CA-C5D6-BDE8-3BEF40239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9A5-9BBD-417A-8158-092DCF0C4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65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8CA52-9B9E-5271-C3E0-91C0EEDDD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46981C-9F6B-A139-F4DA-AE6A03093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C73BD-18DB-43B7-9395-0511738E0EF4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EE1196-A9A4-45E0-B5ED-F691D003E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A697C-20BA-EFFA-52CC-534BD1A85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9A5-9BBD-417A-8158-092DCF0C4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57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978C5C-EFA9-744C-4507-2F540FF86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C73BD-18DB-43B7-9395-0511738E0EF4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6956E9-9747-A152-50D9-AA3434D98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C585AF-BE7C-9072-36F2-6C5F5736B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9A5-9BBD-417A-8158-092DCF0C4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32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B20A9-10CD-8E54-6CC3-679C9AE11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E1507-CC8D-C6C4-6589-AA2135DE7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081749-E1D0-2866-4C0C-4826CB7346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DB5AC9-3868-2955-2DDC-1942AB6E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C73BD-18DB-43B7-9395-0511738E0EF4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6246D5-8C21-035F-0A19-401B39FEE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9A74A6-3E76-E5C4-CE4E-D18F8D7F1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9A5-9BBD-417A-8158-092DCF0C4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43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F92E7-023F-401C-9F62-2C7C26B41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508C45-AD0F-84EF-37C2-0967BE8961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C94736-20CE-7D94-4D47-6097F2D1FA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B78F68-448F-30EB-07F6-F8DAD35B5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C73BD-18DB-43B7-9395-0511738E0EF4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1D8306-9BEB-5891-7B0C-7C9D5813C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1376FD-817C-53E5-3DD5-104429912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9A5-9BBD-417A-8158-092DCF0C4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19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8B1ABF-229D-F9ED-3130-E56634F97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13B91-3E6F-02D5-2D08-E347671D62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94BD9-5F3B-471C-812D-CAD7CEF1A2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DC73BD-18DB-43B7-9395-0511738E0EF4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773E6-B66D-2037-223D-F8C68F4391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04842-E986-B781-29A9-29961ADC1F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539A5-9BBD-417A-8158-092DCF0C4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05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3.png"/><Relationship Id="rId7" Type="http://schemas.openxmlformats.org/officeDocument/2006/relationships/image" Target="../media/image5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3.png"/><Relationship Id="rId3" Type="http://schemas.openxmlformats.org/officeDocument/2006/relationships/image" Target="../media/image61.png"/><Relationship Id="rId7" Type="http://schemas.openxmlformats.org/officeDocument/2006/relationships/image" Target="../media/image40.png"/><Relationship Id="rId12" Type="http://schemas.openxmlformats.org/officeDocument/2006/relationships/image" Target="../media/image69.png"/><Relationship Id="rId17" Type="http://schemas.openxmlformats.org/officeDocument/2006/relationships/image" Target="../media/image53.png"/><Relationship Id="rId2" Type="http://schemas.openxmlformats.org/officeDocument/2006/relationships/image" Target="../media/image60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8.png"/><Relationship Id="rId5" Type="http://schemas.openxmlformats.org/officeDocument/2006/relationships/image" Target="../media/image63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62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image" Target="../media/image74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8.png"/><Relationship Id="rId21" Type="http://schemas.openxmlformats.org/officeDocument/2006/relationships/customXml" Target="../ink/ink9.xml"/><Relationship Id="rId34" Type="http://schemas.openxmlformats.org/officeDocument/2006/relationships/image" Target="../media/image112.png"/><Relationship Id="rId42" Type="http://schemas.openxmlformats.org/officeDocument/2006/relationships/customXml" Target="../ink/ink20.xml"/><Relationship Id="rId47" Type="http://schemas.openxmlformats.org/officeDocument/2006/relationships/image" Target="../media/image118.png"/><Relationship Id="rId50" Type="http://schemas.openxmlformats.org/officeDocument/2006/relationships/customXml" Target="../ink/ink24.xml"/><Relationship Id="rId55" Type="http://schemas.openxmlformats.org/officeDocument/2006/relationships/image" Target="../media/image122.png"/><Relationship Id="rId63" Type="http://schemas.openxmlformats.org/officeDocument/2006/relationships/image" Target="../media/image126.png"/><Relationship Id="rId7" Type="http://schemas.openxmlformats.org/officeDocument/2006/relationships/customXml" Target="../ink/ink2.xml"/><Relationship Id="rId2" Type="http://schemas.openxmlformats.org/officeDocument/2006/relationships/image" Target="../media/image95.png"/><Relationship Id="rId16" Type="http://schemas.openxmlformats.org/officeDocument/2006/relationships/image" Target="../media/image103.png"/><Relationship Id="rId29" Type="http://schemas.openxmlformats.org/officeDocument/2006/relationships/customXml" Target="../ink/ink13.xml"/><Relationship Id="rId11" Type="http://schemas.openxmlformats.org/officeDocument/2006/relationships/customXml" Target="../ink/ink4.xml"/><Relationship Id="rId24" Type="http://schemas.openxmlformats.org/officeDocument/2006/relationships/image" Target="../media/image107.png"/><Relationship Id="rId32" Type="http://schemas.openxmlformats.org/officeDocument/2006/relationships/image" Target="../media/image111.png"/><Relationship Id="rId37" Type="http://schemas.openxmlformats.org/officeDocument/2006/relationships/customXml" Target="../ink/ink17.xml"/><Relationship Id="rId40" Type="http://schemas.openxmlformats.org/officeDocument/2006/relationships/customXml" Target="../ink/ink19.xml"/><Relationship Id="rId45" Type="http://schemas.openxmlformats.org/officeDocument/2006/relationships/image" Target="../media/image117.png"/><Relationship Id="rId53" Type="http://schemas.openxmlformats.org/officeDocument/2006/relationships/image" Target="../media/image121.png"/><Relationship Id="rId58" Type="http://schemas.openxmlformats.org/officeDocument/2006/relationships/customXml" Target="../ink/ink28.xml"/><Relationship Id="rId66" Type="http://schemas.openxmlformats.org/officeDocument/2006/relationships/customXml" Target="../ink/ink32.xml"/><Relationship Id="rId5" Type="http://schemas.openxmlformats.org/officeDocument/2006/relationships/customXml" Target="../ink/ink1.xml"/><Relationship Id="rId61" Type="http://schemas.openxmlformats.org/officeDocument/2006/relationships/image" Target="../media/image125.png"/><Relationship Id="rId19" Type="http://schemas.openxmlformats.org/officeDocument/2006/relationships/customXml" Target="../ink/ink8.xml"/><Relationship Id="rId14" Type="http://schemas.openxmlformats.org/officeDocument/2006/relationships/image" Target="../media/image102.png"/><Relationship Id="rId22" Type="http://schemas.openxmlformats.org/officeDocument/2006/relationships/image" Target="../media/image106.png"/><Relationship Id="rId27" Type="http://schemas.openxmlformats.org/officeDocument/2006/relationships/customXml" Target="../ink/ink12.xml"/><Relationship Id="rId30" Type="http://schemas.openxmlformats.org/officeDocument/2006/relationships/image" Target="../media/image110.png"/><Relationship Id="rId35" Type="http://schemas.openxmlformats.org/officeDocument/2006/relationships/customXml" Target="../ink/ink16.xml"/><Relationship Id="rId43" Type="http://schemas.openxmlformats.org/officeDocument/2006/relationships/image" Target="../media/image116.png"/><Relationship Id="rId48" Type="http://schemas.openxmlformats.org/officeDocument/2006/relationships/customXml" Target="../ink/ink23.xml"/><Relationship Id="rId56" Type="http://schemas.openxmlformats.org/officeDocument/2006/relationships/customXml" Target="../ink/ink27.xml"/><Relationship Id="rId64" Type="http://schemas.openxmlformats.org/officeDocument/2006/relationships/customXml" Target="../ink/ink31.xml"/><Relationship Id="rId8" Type="http://schemas.openxmlformats.org/officeDocument/2006/relationships/image" Target="../media/image99.png"/><Relationship Id="rId51" Type="http://schemas.openxmlformats.org/officeDocument/2006/relationships/image" Target="../media/image120.png"/><Relationship Id="rId3" Type="http://schemas.openxmlformats.org/officeDocument/2006/relationships/image" Target="../media/image96.png"/><Relationship Id="rId12" Type="http://schemas.openxmlformats.org/officeDocument/2006/relationships/image" Target="../media/image101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59" Type="http://schemas.openxmlformats.org/officeDocument/2006/relationships/image" Target="../media/image124.png"/><Relationship Id="rId67" Type="http://schemas.openxmlformats.org/officeDocument/2006/relationships/image" Target="../media/image128.png"/><Relationship Id="rId20" Type="http://schemas.openxmlformats.org/officeDocument/2006/relationships/image" Target="../media/image105.png"/><Relationship Id="rId41" Type="http://schemas.openxmlformats.org/officeDocument/2006/relationships/image" Target="../media/image115.png"/><Relationship Id="rId54" Type="http://schemas.openxmlformats.org/officeDocument/2006/relationships/customXml" Target="../ink/ink26.xml"/><Relationship Id="rId62" Type="http://schemas.openxmlformats.org/officeDocument/2006/relationships/customXml" Target="../ink/ink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8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109.png"/><Relationship Id="rId36" Type="http://schemas.openxmlformats.org/officeDocument/2006/relationships/image" Target="../media/image113.png"/><Relationship Id="rId49" Type="http://schemas.openxmlformats.org/officeDocument/2006/relationships/image" Target="../media/image119.png"/><Relationship Id="rId57" Type="http://schemas.openxmlformats.org/officeDocument/2006/relationships/image" Target="../media/image123.png"/><Relationship Id="rId10" Type="http://schemas.openxmlformats.org/officeDocument/2006/relationships/image" Target="../media/image100.png"/><Relationship Id="rId31" Type="http://schemas.openxmlformats.org/officeDocument/2006/relationships/customXml" Target="../ink/ink14.xml"/><Relationship Id="rId44" Type="http://schemas.openxmlformats.org/officeDocument/2006/relationships/customXml" Target="../ink/ink21.xml"/><Relationship Id="rId52" Type="http://schemas.openxmlformats.org/officeDocument/2006/relationships/customXml" Target="../ink/ink25.xml"/><Relationship Id="rId60" Type="http://schemas.openxmlformats.org/officeDocument/2006/relationships/customXml" Target="../ink/ink29.xml"/><Relationship Id="rId65" Type="http://schemas.openxmlformats.org/officeDocument/2006/relationships/image" Target="../media/image127.png"/><Relationship Id="rId4" Type="http://schemas.openxmlformats.org/officeDocument/2006/relationships/image" Target="../media/image97.png"/><Relationship Id="rId9" Type="http://schemas.openxmlformats.org/officeDocument/2006/relationships/customXml" Target="../ink/ink3.xml"/><Relationship Id="rId13" Type="http://schemas.openxmlformats.org/officeDocument/2006/relationships/customXml" Target="../ink/ink5.xml"/><Relationship Id="rId18" Type="http://schemas.openxmlformats.org/officeDocument/2006/relationships/image" Target="../media/image104.png"/><Relationship Id="rId39" Type="http://schemas.openxmlformats.org/officeDocument/2006/relationships/image" Target="../media/image114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20.png"/><Relationship Id="rId18" Type="http://schemas.openxmlformats.org/officeDocument/2006/relationships/customXml" Target="../ink/ink40.xml"/><Relationship Id="rId26" Type="http://schemas.openxmlformats.org/officeDocument/2006/relationships/customXml" Target="../ink/ink44.xml"/><Relationship Id="rId39" Type="http://schemas.openxmlformats.org/officeDocument/2006/relationships/image" Target="../media/image2251.png"/><Relationship Id="rId21" Type="http://schemas.openxmlformats.org/officeDocument/2006/relationships/image" Target="../media/image2160.png"/><Relationship Id="rId34" Type="http://schemas.openxmlformats.org/officeDocument/2006/relationships/customXml" Target="../ink/ink48.xml"/><Relationship Id="rId42" Type="http://schemas.openxmlformats.org/officeDocument/2006/relationships/customXml" Target="../ink/ink52.xml"/><Relationship Id="rId47" Type="http://schemas.openxmlformats.org/officeDocument/2006/relationships/image" Target="../media/image2291.png"/><Relationship Id="rId50" Type="http://schemas.openxmlformats.org/officeDocument/2006/relationships/customXml" Target="../ink/ink56.xml"/><Relationship Id="rId55" Type="http://schemas.openxmlformats.org/officeDocument/2006/relationships/image" Target="../media/image2330.png"/><Relationship Id="rId7" Type="http://schemas.openxmlformats.org/officeDocument/2006/relationships/image" Target="../media/image2090.png"/><Relationship Id="rId2" Type="http://schemas.openxmlformats.org/officeDocument/2006/relationships/image" Target="../media/image129.png"/><Relationship Id="rId16" Type="http://schemas.openxmlformats.org/officeDocument/2006/relationships/customXml" Target="../ink/ink39.xml"/><Relationship Id="rId29" Type="http://schemas.openxmlformats.org/officeDocument/2006/relationships/image" Target="../media/image2201.png"/><Relationship Id="rId11" Type="http://schemas.openxmlformats.org/officeDocument/2006/relationships/image" Target="../media/image2110.png"/><Relationship Id="rId24" Type="http://schemas.openxmlformats.org/officeDocument/2006/relationships/customXml" Target="../ink/ink43.xml"/><Relationship Id="rId32" Type="http://schemas.openxmlformats.org/officeDocument/2006/relationships/customXml" Target="../ink/ink47.xml"/><Relationship Id="rId37" Type="http://schemas.openxmlformats.org/officeDocument/2006/relationships/image" Target="../media/image2241.png"/><Relationship Id="rId40" Type="http://schemas.openxmlformats.org/officeDocument/2006/relationships/customXml" Target="../ink/ink51.xml"/><Relationship Id="rId45" Type="http://schemas.openxmlformats.org/officeDocument/2006/relationships/image" Target="../media/image2280.png"/><Relationship Id="rId53" Type="http://schemas.openxmlformats.org/officeDocument/2006/relationships/image" Target="../media/image2321.png"/><Relationship Id="rId5" Type="http://schemas.openxmlformats.org/officeDocument/2006/relationships/image" Target="../media/image2080.png"/><Relationship Id="rId10" Type="http://schemas.openxmlformats.org/officeDocument/2006/relationships/customXml" Target="../ink/ink36.xml"/><Relationship Id="rId19" Type="http://schemas.openxmlformats.org/officeDocument/2006/relationships/image" Target="../media/image2150.png"/><Relationship Id="rId31" Type="http://schemas.openxmlformats.org/officeDocument/2006/relationships/image" Target="../media/image2211.png"/><Relationship Id="rId44" Type="http://schemas.openxmlformats.org/officeDocument/2006/relationships/customXml" Target="../ink/ink53.xml"/><Relationship Id="rId52" Type="http://schemas.openxmlformats.org/officeDocument/2006/relationships/customXml" Target="../ink/ink57.xml"/><Relationship Id="rId4" Type="http://schemas.openxmlformats.org/officeDocument/2006/relationships/customXml" Target="../ink/ink33.xml"/><Relationship Id="rId9" Type="http://schemas.openxmlformats.org/officeDocument/2006/relationships/image" Target="../media/image2100.png"/><Relationship Id="rId14" Type="http://schemas.openxmlformats.org/officeDocument/2006/relationships/customXml" Target="../ink/ink38.xml"/><Relationship Id="rId22" Type="http://schemas.openxmlformats.org/officeDocument/2006/relationships/customXml" Target="../ink/ink42.xml"/><Relationship Id="rId27" Type="http://schemas.openxmlformats.org/officeDocument/2006/relationships/image" Target="../media/image2191.png"/><Relationship Id="rId30" Type="http://schemas.openxmlformats.org/officeDocument/2006/relationships/customXml" Target="../ink/ink46.xml"/><Relationship Id="rId35" Type="http://schemas.openxmlformats.org/officeDocument/2006/relationships/image" Target="../media/image2230.png"/><Relationship Id="rId43" Type="http://schemas.openxmlformats.org/officeDocument/2006/relationships/image" Target="../media/image2271.png"/><Relationship Id="rId48" Type="http://schemas.openxmlformats.org/officeDocument/2006/relationships/customXml" Target="../ink/ink55.xml"/><Relationship Id="rId8" Type="http://schemas.openxmlformats.org/officeDocument/2006/relationships/customXml" Target="../ink/ink35.xml"/><Relationship Id="rId51" Type="http://schemas.openxmlformats.org/officeDocument/2006/relationships/image" Target="../media/image2311.png"/><Relationship Id="rId3" Type="http://schemas.openxmlformats.org/officeDocument/2006/relationships/image" Target="../media/image1860.png"/><Relationship Id="rId12" Type="http://schemas.openxmlformats.org/officeDocument/2006/relationships/customXml" Target="../ink/ink37.xml"/><Relationship Id="rId17" Type="http://schemas.openxmlformats.org/officeDocument/2006/relationships/image" Target="../media/image2140.png"/><Relationship Id="rId25" Type="http://schemas.openxmlformats.org/officeDocument/2006/relationships/image" Target="../media/image2181.png"/><Relationship Id="rId33" Type="http://schemas.openxmlformats.org/officeDocument/2006/relationships/image" Target="../media/image2221.png"/><Relationship Id="rId38" Type="http://schemas.openxmlformats.org/officeDocument/2006/relationships/customXml" Target="../ink/ink50.xml"/><Relationship Id="rId46" Type="http://schemas.openxmlformats.org/officeDocument/2006/relationships/customXml" Target="../ink/ink54.xml"/><Relationship Id="rId20" Type="http://schemas.openxmlformats.org/officeDocument/2006/relationships/customXml" Target="../ink/ink41.xml"/><Relationship Id="rId41" Type="http://schemas.openxmlformats.org/officeDocument/2006/relationships/image" Target="../media/image2261.png"/><Relationship Id="rId54" Type="http://schemas.openxmlformats.org/officeDocument/2006/relationships/customXml" Target="../ink/ink5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4.xml"/><Relationship Id="rId15" Type="http://schemas.openxmlformats.org/officeDocument/2006/relationships/image" Target="../media/image2130.png"/><Relationship Id="rId23" Type="http://schemas.openxmlformats.org/officeDocument/2006/relationships/image" Target="../media/image2170.png"/><Relationship Id="rId28" Type="http://schemas.openxmlformats.org/officeDocument/2006/relationships/customXml" Target="../ink/ink45.xml"/><Relationship Id="rId36" Type="http://schemas.openxmlformats.org/officeDocument/2006/relationships/customXml" Target="../ink/ink49.xml"/><Relationship Id="rId49" Type="http://schemas.openxmlformats.org/officeDocument/2006/relationships/image" Target="../media/image230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0.png"/><Relationship Id="rId2" Type="http://schemas.openxmlformats.org/officeDocument/2006/relationships/image" Target="../media/image2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10.png"/><Relationship Id="rId4" Type="http://schemas.openxmlformats.org/officeDocument/2006/relationships/image" Target="../media/image220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2270.png"/><Relationship Id="rId2" Type="http://schemas.openxmlformats.org/officeDocument/2006/relationships/image" Target="../media/image22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60.png"/><Relationship Id="rId5" Type="http://schemas.openxmlformats.org/officeDocument/2006/relationships/image" Target="../media/image2250.png"/><Relationship Id="rId4" Type="http://schemas.openxmlformats.org/officeDocument/2006/relationships/image" Target="../media/image22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0.png"/><Relationship Id="rId3" Type="http://schemas.openxmlformats.org/officeDocument/2006/relationships/image" Target="../media/image135.png"/><Relationship Id="rId7" Type="http://schemas.openxmlformats.org/officeDocument/2006/relationships/image" Target="../media/image23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0.png"/><Relationship Id="rId5" Type="http://schemas.openxmlformats.org/officeDocument/2006/relationships/image" Target="../media/image2290.png"/><Relationship Id="rId4" Type="http://schemas.openxmlformats.org/officeDocument/2006/relationships/image" Target="../media/image240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0.png"/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7.png"/><Relationship Id="rId4" Type="http://schemas.openxmlformats.org/officeDocument/2006/relationships/image" Target="../media/image23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image" Target="../media/image237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00.png"/><Relationship Id="rId4" Type="http://schemas.openxmlformats.org/officeDocument/2006/relationships/image" Target="../media/image239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jpg"/><Relationship Id="rId4" Type="http://schemas.openxmlformats.org/officeDocument/2006/relationships/image" Target="../media/image14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g"/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g"/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4.png"/><Relationship Id="rId18" Type="http://schemas.openxmlformats.org/officeDocument/2006/relationships/customXml" Target="../ink/ink67.xml"/><Relationship Id="rId26" Type="http://schemas.openxmlformats.org/officeDocument/2006/relationships/customXml" Target="../ink/ink71.xml"/><Relationship Id="rId21" Type="http://schemas.openxmlformats.org/officeDocument/2006/relationships/image" Target="../media/image1480.png"/><Relationship Id="rId34" Type="http://schemas.openxmlformats.org/officeDocument/2006/relationships/customXml" Target="../ink/ink75.xml"/><Relationship Id="rId7" Type="http://schemas.openxmlformats.org/officeDocument/2006/relationships/image" Target="../media/image1410.png"/><Relationship Id="rId12" Type="http://schemas.openxmlformats.org/officeDocument/2006/relationships/customXml" Target="../ink/ink64.xml"/><Relationship Id="rId17" Type="http://schemas.openxmlformats.org/officeDocument/2006/relationships/image" Target="../media/image146.png"/><Relationship Id="rId25" Type="http://schemas.openxmlformats.org/officeDocument/2006/relationships/image" Target="../media/image1500.png"/><Relationship Id="rId33" Type="http://schemas.openxmlformats.org/officeDocument/2006/relationships/image" Target="../media/image154.png"/><Relationship Id="rId38" Type="http://schemas.openxmlformats.org/officeDocument/2006/relationships/image" Target="../media/image157.png"/><Relationship Id="rId2" Type="http://schemas.openxmlformats.org/officeDocument/2006/relationships/customXml" Target="../ink/ink59.xml"/><Relationship Id="rId16" Type="http://schemas.openxmlformats.org/officeDocument/2006/relationships/customXml" Target="../ink/ink66.xml"/><Relationship Id="rId20" Type="http://schemas.openxmlformats.org/officeDocument/2006/relationships/customXml" Target="../ink/ink68.xml"/><Relationship Id="rId29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1.xml"/><Relationship Id="rId11" Type="http://schemas.openxmlformats.org/officeDocument/2006/relationships/image" Target="../media/image143.png"/><Relationship Id="rId24" Type="http://schemas.openxmlformats.org/officeDocument/2006/relationships/customXml" Target="../ink/ink70.xml"/><Relationship Id="rId32" Type="http://schemas.openxmlformats.org/officeDocument/2006/relationships/customXml" Target="../ink/ink74.xml"/><Relationship Id="rId37" Type="http://schemas.openxmlformats.org/officeDocument/2006/relationships/image" Target="../media/image156.png"/><Relationship Id="rId5" Type="http://schemas.openxmlformats.org/officeDocument/2006/relationships/image" Target="../media/image1400.png"/><Relationship Id="rId15" Type="http://schemas.openxmlformats.org/officeDocument/2006/relationships/image" Target="../media/image145.png"/><Relationship Id="rId23" Type="http://schemas.openxmlformats.org/officeDocument/2006/relationships/image" Target="../media/image1490.png"/><Relationship Id="rId28" Type="http://schemas.openxmlformats.org/officeDocument/2006/relationships/customXml" Target="../ink/ink72.xml"/><Relationship Id="rId36" Type="http://schemas.openxmlformats.org/officeDocument/2006/relationships/customXml" Target="../ink/ink76.xml"/><Relationship Id="rId10" Type="http://schemas.openxmlformats.org/officeDocument/2006/relationships/customXml" Target="../ink/ink63.xml"/><Relationship Id="rId19" Type="http://schemas.openxmlformats.org/officeDocument/2006/relationships/image" Target="../media/image1470.png"/><Relationship Id="rId31" Type="http://schemas.openxmlformats.org/officeDocument/2006/relationships/image" Target="../media/image153.png"/><Relationship Id="rId4" Type="http://schemas.openxmlformats.org/officeDocument/2006/relationships/customXml" Target="../ink/ink60.xml"/><Relationship Id="rId9" Type="http://schemas.openxmlformats.org/officeDocument/2006/relationships/image" Target="../media/image142.png"/><Relationship Id="rId14" Type="http://schemas.openxmlformats.org/officeDocument/2006/relationships/customXml" Target="../ink/ink65.xml"/><Relationship Id="rId22" Type="http://schemas.openxmlformats.org/officeDocument/2006/relationships/customXml" Target="../ink/ink69.xml"/><Relationship Id="rId27" Type="http://schemas.openxmlformats.org/officeDocument/2006/relationships/image" Target="../media/image151.png"/><Relationship Id="rId30" Type="http://schemas.openxmlformats.org/officeDocument/2006/relationships/customXml" Target="../ink/ink73.xml"/><Relationship Id="rId35" Type="http://schemas.openxmlformats.org/officeDocument/2006/relationships/image" Target="../media/image155.png"/><Relationship Id="rId8" Type="http://schemas.openxmlformats.org/officeDocument/2006/relationships/customXml" Target="../ink/ink62.xml"/><Relationship Id="rId3" Type="http://schemas.openxmlformats.org/officeDocument/2006/relationships/image" Target="../media/image139.png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8.xml"/><Relationship Id="rId21" Type="http://schemas.openxmlformats.org/officeDocument/2006/relationships/image" Target="../media/image108.png"/><Relationship Id="rId42" Type="http://schemas.openxmlformats.org/officeDocument/2006/relationships/image" Target="../media/image120.png"/><Relationship Id="rId47" Type="http://schemas.openxmlformats.org/officeDocument/2006/relationships/customXml" Target="../ink/ink99.xml"/><Relationship Id="rId63" Type="http://schemas.openxmlformats.org/officeDocument/2006/relationships/customXml" Target="../ink/ink107.xml"/><Relationship Id="rId68" Type="http://schemas.openxmlformats.org/officeDocument/2006/relationships/image" Target="../media/image181.png"/><Relationship Id="rId84" Type="http://schemas.openxmlformats.org/officeDocument/2006/relationships/image" Target="../media/image189.png"/><Relationship Id="rId89" Type="http://schemas.openxmlformats.org/officeDocument/2006/relationships/customXml" Target="../ink/ink120.xml"/><Relationship Id="rId16" Type="http://schemas.openxmlformats.org/officeDocument/2006/relationships/customXml" Target="../ink/ink83.xml"/><Relationship Id="rId11" Type="http://schemas.openxmlformats.org/officeDocument/2006/relationships/image" Target="../media/image173.png"/><Relationship Id="rId32" Type="http://schemas.openxmlformats.org/officeDocument/2006/relationships/image" Target="../media/image115.png"/><Relationship Id="rId37" Type="http://schemas.openxmlformats.org/officeDocument/2006/relationships/customXml" Target="../ink/ink94.xml"/><Relationship Id="rId53" Type="http://schemas.openxmlformats.org/officeDocument/2006/relationships/customXml" Target="../ink/ink102.xml"/><Relationship Id="rId58" Type="http://schemas.openxmlformats.org/officeDocument/2006/relationships/image" Target="../media/image128.png"/><Relationship Id="rId74" Type="http://schemas.openxmlformats.org/officeDocument/2006/relationships/image" Target="../media/image184.png"/><Relationship Id="rId79" Type="http://schemas.openxmlformats.org/officeDocument/2006/relationships/customXml" Target="../ink/ink115.xml"/><Relationship Id="rId5" Type="http://schemas.openxmlformats.org/officeDocument/2006/relationships/image" Target="../media/image172.png"/><Relationship Id="rId90" Type="http://schemas.openxmlformats.org/officeDocument/2006/relationships/image" Target="../media/image192.png"/><Relationship Id="rId95" Type="http://schemas.openxmlformats.org/officeDocument/2006/relationships/customXml" Target="../ink/ink123.xml"/><Relationship Id="rId22" Type="http://schemas.openxmlformats.org/officeDocument/2006/relationships/customXml" Target="../ink/ink86.xml"/><Relationship Id="rId27" Type="http://schemas.openxmlformats.org/officeDocument/2006/relationships/image" Target="../media/image113.png"/><Relationship Id="rId43" Type="http://schemas.openxmlformats.org/officeDocument/2006/relationships/customXml" Target="../ink/ink97.xml"/><Relationship Id="rId48" Type="http://schemas.openxmlformats.org/officeDocument/2006/relationships/image" Target="../media/image123.png"/><Relationship Id="rId64" Type="http://schemas.openxmlformats.org/officeDocument/2006/relationships/image" Target="../media/image179.png"/><Relationship Id="rId69" Type="http://schemas.openxmlformats.org/officeDocument/2006/relationships/customXml" Target="../ink/ink110.xml"/><Relationship Id="rId80" Type="http://schemas.openxmlformats.org/officeDocument/2006/relationships/image" Target="../media/image187.png"/><Relationship Id="rId85" Type="http://schemas.openxmlformats.org/officeDocument/2006/relationships/customXml" Target="../ink/ink118.xml"/><Relationship Id="rId3" Type="http://schemas.openxmlformats.org/officeDocument/2006/relationships/image" Target="../media/image171.png"/><Relationship Id="rId12" Type="http://schemas.openxmlformats.org/officeDocument/2006/relationships/customXml" Target="../ink/ink81.xml"/><Relationship Id="rId17" Type="http://schemas.openxmlformats.org/officeDocument/2006/relationships/image" Target="../media/image174.png"/><Relationship Id="rId25" Type="http://schemas.openxmlformats.org/officeDocument/2006/relationships/image" Target="../media/image112.png"/><Relationship Id="rId33" Type="http://schemas.openxmlformats.org/officeDocument/2006/relationships/customXml" Target="../ink/ink92.xml"/><Relationship Id="rId38" Type="http://schemas.openxmlformats.org/officeDocument/2006/relationships/image" Target="../media/image118.png"/><Relationship Id="rId46" Type="http://schemas.openxmlformats.org/officeDocument/2006/relationships/image" Target="../media/image122.png"/><Relationship Id="rId59" Type="http://schemas.openxmlformats.org/officeDocument/2006/relationships/customXml" Target="../ink/ink105.xml"/><Relationship Id="rId67" Type="http://schemas.openxmlformats.org/officeDocument/2006/relationships/customXml" Target="../ink/ink109.xml"/><Relationship Id="rId20" Type="http://schemas.openxmlformats.org/officeDocument/2006/relationships/customXml" Target="../ink/ink85.xml"/><Relationship Id="rId41" Type="http://schemas.openxmlformats.org/officeDocument/2006/relationships/customXml" Target="../ink/ink96.xml"/><Relationship Id="rId54" Type="http://schemas.openxmlformats.org/officeDocument/2006/relationships/image" Target="../media/image126.png"/><Relationship Id="rId62" Type="http://schemas.openxmlformats.org/officeDocument/2006/relationships/image" Target="../media/image178.png"/><Relationship Id="rId70" Type="http://schemas.openxmlformats.org/officeDocument/2006/relationships/image" Target="../media/image182.png"/><Relationship Id="rId75" Type="http://schemas.openxmlformats.org/officeDocument/2006/relationships/customXml" Target="../ink/ink113.xml"/><Relationship Id="rId83" Type="http://schemas.openxmlformats.org/officeDocument/2006/relationships/customXml" Target="../ink/ink117.xml"/><Relationship Id="rId88" Type="http://schemas.openxmlformats.org/officeDocument/2006/relationships/image" Target="../media/image191.png"/><Relationship Id="rId91" Type="http://schemas.openxmlformats.org/officeDocument/2006/relationships/customXml" Target="../ink/ink121.xml"/><Relationship Id="rId96" Type="http://schemas.openxmlformats.org/officeDocument/2006/relationships/image" Target="../media/image195.png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78.xml"/><Relationship Id="rId15" Type="http://schemas.openxmlformats.org/officeDocument/2006/relationships/image" Target="../media/image105.png"/><Relationship Id="rId23" Type="http://schemas.openxmlformats.org/officeDocument/2006/relationships/image" Target="../media/image176.png"/><Relationship Id="rId28" Type="http://schemas.openxmlformats.org/officeDocument/2006/relationships/customXml" Target="../ink/ink89.xml"/><Relationship Id="rId36" Type="http://schemas.openxmlformats.org/officeDocument/2006/relationships/image" Target="../media/image117.png"/><Relationship Id="rId49" Type="http://schemas.openxmlformats.org/officeDocument/2006/relationships/customXml" Target="../ink/ink100.xml"/><Relationship Id="rId57" Type="http://schemas.openxmlformats.org/officeDocument/2006/relationships/customXml" Target="../ink/ink104.xml"/><Relationship Id="rId10" Type="http://schemas.openxmlformats.org/officeDocument/2006/relationships/customXml" Target="../ink/ink80.xml"/><Relationship Id="rId31" Type="http://schemas.openxmlformats.org/officeDocument/2006/relationships/customXml" Target="../ink/ink91.xml"/><Relationship Id="rId44" Type="http://schemas.openxmlformats.org/officeDocument/2006/relationships/image" Target="../media/image121.png"/><Relationship Id="rId52" Type="http://schemas.openxmlformats.org/officeDocument/2006/relationships/image" Target="../media/image125.png"/><Relationship Id="rId60" Type="http://schemas.openxmlformats.org/officeDocument/2006/relationships/image" Target="../media/image177.png"/><Relationship Id="rId65" Type="http://schemas.openxmlformats.org/officeDocument/2006/relationships/customXml" Target="../ink/ink108.xml"/><Relationship Id="rId73" Type="http://schemas.openxmlformats.org/officeDocument/2006/relationships/customXml" Target="../ink/ink112.xml"/><Relationship Id="rId78" Type="http://schemas.openxmlformats.org/officeDocument/2006/relationships/image" Target="../media/image186.png"/><Relationship Id="rId81" Type="http://schemas.openxmlformats.org/officeDocument/2006/relationships/customXml" Target="../ink/ink116.xml"/><Relationship Id="rId86" Type="http://schemas.openxmlformats.org/officeDocument/2006/relationships/image" Target="../media/image190.png"/><Relationship Id="rId94" Type="http://schemas.openxmlformats.org/officeDocument/2006/relationships/image" Target="../media/image194.png"/><Relationship Id="rId4" Type="http://schemas.openxmlformats.org/officeDocument/2006/relationships/customXml" Target="../ink/ink77.xml"/><Relationship Id="rId9" Type="http://schemas.openxmlformats.org/officeDocument/2006/relationships/image" Target="../media/image101.png"/><Relationship Id="rId13" Type="http://schemas.openxmlformats.org/officeDocument/2006/relationships/image" Target="../media/image103.png"/><Relationship Id="rId18" Type="http://schemas.openxmlformats.org/officeDocument/2006/relationships/customXml" Target="../ink/ink84.xml"/><Relationship Id="rId39" Type="http://schemas.openxmlformats.org/officeDocument/2006/relationships/customXml" Target="../ink/ink95.xml"/><Relationship Id="rId34" Type="http://schemas.openxmlformats.org/officeDocument/2006/relationships/image" Target="../media/image116.png"/><Relationship Id="rId50" Type="http://schemas.openxmlformats.org/officeDocument/2006/relationships/image" Target="../media/image124.png"/><Relationship Id="rId55" Type="http://schemas.openxmlformats.org/officeDocument/2006/relationships/customXml" Target="../ink/ink103.xml"/><Relationship Id="rId76" Type="http://schemas.openxmlformats.org/officeDocument/2006/relationships/image" Target="../media/image185.png"/><Relationship Id="rId97" Type="http://schemas.openxmlformats.org/officeDocument/2006/relationships/image" Target="../media/image196.png"/><Relationship Id="rId7" Type="http://schemas.openxmlformats.org/officeDocument/2006/relationships/image" Target="../media/image100.png"/><Relationship Id="rId71" Type="http://schemas.openxmlformats.org/officeDocument/2006/relationships/customXml" Target="../ink/ink111.xml"/><Relationship Id="rId92" Type="http://schemas.openxmlformats.org/officeDocument/2006/relationships/image" Target="../media/image193.png"/><Relationship Id="rId2" Type="http://schemas.openxmlformats.org/officeDocument/2006/relationships/image" Target="../media/image95.png"/><Relationship Id="rId29" Type="http://schemas.openxmlformats.org/officeDocument/2006/relationships/customXml" Target="../ink/ink90.xml"/><Relationship Id="rId24" Type="http://schemas.openxmlformats.org/officeDocument/2006/relationships/customXml" Target="../ink/ink87.xml"/><Relationship Id="rId40" Type="http://schemas.openxmlformats.org/officeDocument/2006/relationships/image" Target="../media/image119.png"/><Relationship Id="rId45" Type="http://schemas.openxmlformats.org/officeDocument/2006/relationships/customXml" Target="../ink/ink98.xml"/><Relationship Id="rId66" Type="http://schemas.openxmlformats.org/officeDocument/2006/relationships/image" Target="../media/image180.png"/><Relationship Id="rId87" Type="http://schemas.openxmlformats.org/officeDocument/2006/relationships/customXml" Target="../ink/ink119.xml"/><Relationship Id="rId61" Type="http://schemas.openxmlformats.org/officeDocument/2006/relationships/customXml" Target="../ink/ink106.xml"/><Relationship Id="rId82" Type="http://schemas.openxmlformats.org/officeDocument/2006/relationships/image" Target="../media/image188.png"/><Relationship Id="rId19" Type="http://schemas.openxmlformats.org/officeDocument/2006/relationships/image" Target="../media/image175.png"/><Relationship Id="rId14" Type="http://schemas.openxmlformats.org/officeDocument/2006/relationships/customXml" Target="../ink/ink82.xml"/><Relationship Id="rId30" Type="http://schemas.openxmlformats.org/officeDocument/2006/relationships/image" Target="../media/image114.png"/><Relationship Id="rId35" Type="http://schemas.openxmlformats.org/officeDocument/2006/relationships/customXml" Target="../ink/ink93.xml"/><Relationship Id="rId56" Type="http://schemas.openxmlformats.org/officeDocument/2006/relationships/image" Target="../media/image127.png"/><Relationship Id="rId77" Type="http://schemas.openxmlformats.org/officeDocument/2006/relationships/customXml" Target="../ink/ink114.xml"/><Relationship Id="rId8" Type="http://schemas.openxmlformats.org/officeDocument/2006/relationships/customXml" Target="../ink/ink79.xml"/><Relationship Id="rId51" Type="http://schemas.openxmlformats.org/officeDocument/2006/relationships/customXml" Target="../ink/ink101.xml"/><Relationship Id="rId72" Type="http://schemas.openxmlformats.org/officeDocument/2006/relationships/image" Target="../media/image183.png"/><Relationship Id="rId93" Type="http://schemas.openxmlformats.org/officeDocument/2006/relationships/customXml" Target="../ink/ink1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jpg"/><Relationship Id="rId3" Type="http://schemas.openxmlformats.org/officeDocument/2006/relationships/image" Target="../media/image151.jpg"/><Relationship Id="rId7" Type="http://schemas.openxmlformats.org/officeDocument/2006/relationships/image" Target="../media/image1750.png"/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jpg"/><Relationship Id="rId5" Type="http://schemas.openxmlformats.org/officeDocument/2006/relationships/image" Target="../media/image158.png"/><Relationship Id="rId4" Type="http://schemas.openxmlformats.org/officeDocument/2006/relationships/image" Target="../media/image17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7" Type="http://schemas.openxmlformats.org/officeDocument/2006/relationships/image" Target="../media/image1230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0.png"/><Relationship Id="rId5" Type="http://schemas.openxmlformats.org/officeDocument/2006/relationships/image" Target="../media/image163.jpg"/><Relationship Id="rId4" Type="http://schemas.openxmlformats.org/officeDocument/2006/relationships/image" Target="../media/image16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7" Type="http://schemas.openxmlformats.org/officeDocument/2006/relationships/image" Target="../media/image1230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0.png"/><Relationship Id="rId5" Type="http://schemas.openxmlformats.org/officeDocument/2006/relationships/image" Target="../media/image1190.png"/><Relationship Id="rId4" Type="http://schemas.openxmlformats.org/officeDocument/2006/relationships/image" Target="../media/image16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7" Type="http://schemas.openxmlformats.org/officeDocument/2006/relationships/image" Target="../media/image199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69.png"/><Relationship Id="rId7" Type="http://schemas.openxmlformats.org/officeDocument/2006/relationships/customXml" Target="../ink/ink125.xml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customXml" Target="../ink/ink124.xml"/><Relationship Id="rId10" Type="http://schemas.openxmlformats.org/officeDocument/2006/relationships/image" Target="../media/image205.png"/><Relationship Id="rId4" Type="http://schemas.openxmlformats.org/officeDocument/2006/relationships/image" Target="../media/image202.png"/><Relationship Id="rId9" Type="http://schemas.openxmlformats.org/officeDocument/2006/relationships/customXml" Target="../ink/ink12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207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7" Type="http://schemas.openxmlformats.org/officeDocument/2006/relationships/image" Target="../media/image213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1.png"/><Relationship Id="rId2" Type="http://schemas.openxmlformats.org/officeDocument/2006/relationships/image" Target="../media/image2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82.png"/><Relationship Id="rId4" Type="http://schemas.openxmlformats.org/officeDocument/2006/relationships/image" Target="../media/image217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1.png"/><Relationship Id="rId3" Type="http://schemas.openxmlformats.org/officeDocument/2006/relationships/image" Target="../media/image242.jpg"/><Relationship Id="rId7" Type="http://schemas.openxmlformats.org/officeDocument/2006/relationships/image" Target="../media/image1300.png"/><Relationship Id="rId2" Type="http://schemas.openxmlformats.org/officeDocument/2006/relationships/image" Target="../media/image2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jpg"/><Relationship Id="rId5" Type="http://schemas.openxmlformats.org/officeDocument/2006/relationships/image" Target="../media/image1290.png"/><Relationship Id="rId4" Type="http://schemas.openxmlformats.org/officeDocument/2006/relationships/image" Target="../media/image24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2.png"/><Relationship Id="rId3" Type="http://schemas.openxmlformats.org/officeDocument/2006/relationships/image" Target="../media/image241.jpg"/><Relationship Id="rId7" Type="http://schemas.openxmlformats.org/officeDocument/2006/relationships/image" Target="../media/image2263.png"/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2.png"/><Relationship Id="rId5" Type="http://schemas.openxmlformats.org/officeDocument/2006/relationships/image" Target="../media/image245.jpg"/><Relationship Id="rId4" Type="http://schemas.openxmlformats.org/officeDocument/2006/relationships/image" Target="../media/image244.jp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2.png"/><Relationship Id="rId3" Type="http://schemas.openxmlformats.org/officeDocument/2006/relationships/image" Target="../media/image158.png"/><Relationship Id="rId7" Type="http://schemas.openxmlformats.org/officeDocument/2006/relationships/image" Target="../media/image2272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2.png"/><Relationship Id="rId5" Type="http://schemas.openxmlformats.org/officeDocument/2006/relationships/image" Target="../media/image248.jpg"/><Relationship Id="rId4" Type="http://schemas.openxmlformats.org/officeDocument/2006/relationships/image" Target="../media/image247.jpg"/><Relationship Id="rId9" Type="http://schemas.openxmlformats.org/officeDocument/2006/relationships/image" Target="../media/image233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13" Type="http://schemas.openxmlformats.org/officeDocument/2006/relationships/image" Target="../media/image247.png"/><Relationship Id="rId3" Type="http://schemas.openxmlformats.org/officeDocument/2006/relationships/image" Target="../media/image250.png"/><Relationship Id="rId7" Type="http://schemas.openxmlformats.org/officeDocument/2006/relationships/image" Target="../media/image241.png"/><Relationship Id="rId12" Type="http://schemas.openxmlformats.org/officeDocument/2006/relationships/image" Target="../media/image2460.png"/><Relationship Id="rId2" Type="http://schemas.openxmlformats.org/officeDocument/2006/relationships/image" Target="../media/image249.jpg"/><Relationship Id="rId16" Type="http://schemas.openxmlformats.org/officeDocument/2006/relationships/image" Target="../media/image2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png"/><Relationship Id="rId11" Type="http://schemas.openxmlformats.org/officeDocument/2006/relationships/image" Target="../media/image245.png"/><Relationship Id="rId5" Type="http://schemas.openxmlformats.org/officeDocument/2006/relationships/image" Target="../media/image252.png"/><Relationship Id="rId15" Type="http://schemas.openxmlformats.org/officeDocument/2006/relationships/image" Target="../media/image249.png"/><Relationship Id="rId10" Type="http://schemas.openxmlformats.org/officeDocument/2006/relationships/image" Target="../media/image244.png"/><Relationship Id="rId4" Type="http://schemas.openxmlformats.org/officeDocument/2006/relationships/image" Target="../media/image251.png"/><Relationship Id="rId9" Type="http://schemas.openxmlformats.org/officeDocument/2006/relationships/image" Target="../media/image2430.png"/><Relationship Id="rId14" Type="http://schemas.openxmlformats.org/officeDocument/2006/relationships/image" Target="../media/image24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0.png"/><Relationship Id="rId2" Type="http://schemas.openxmlformats.org/officeDocument/2006/relationships/image" Target="../media/image2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0.png"/><Relationship Id="rId5" Type="http://schemas.openxmlformats.org/officeDocument/2006/relationships/image" Target="../media/image2480.png"/><Relationship Id="rId4" Type="http://schemas.openxmlformats.org/officeDocument/2006/relationships/image" Target="../media/image247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jpg"/><Relationship Id="rId3" Type="http://schemas.openxmlformats.org/officeDocument/2006/relationships/image" Target="../media/image255.png"/><Relationship Id="rId7" Type="http://schemas.openxmlformats.org/officeDocument/2006/relationships/image" Target="../media/image2540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5" Type="http://schemas.openxmlformats.org/officeDocument/2006/relationships/image" Target="../media/image245.jpg"/><Relationship Id="rId4" Type="http://schemas.openxmlformats.org/officeDocument/2006/relationships/image" Target="../media/image210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41.jpg"/><Relationship Id="rId7" Type="http://schemas.openxmlformats.org/officeDocument/2006/relationships/image" Target="../media/image143.jp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jpg"/><Relationship Id="rId5" Type="http://schemas.openxmlformats.org/officeDocument/2006/relationships/image" Target="../media/image241.jpg"/><Relationship Id="rId4" Type="http://schemas.openxmlformats.org/officeDocument/2006/relationships/image" Target="../media/image26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2.jpg"/><Relationship Id="rId4" Type="http://schemas.openxmlformats.org/officeDocument/2006/relationships/image" Target="../media/image24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jpg"/><Relationship Id="rId2" Type="http://schemas.openxmlformats.org/officeDocument/2006/relationships/image" Target="../media/image26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9.jpg"/><Relationship Id="rId4" Type="http://schemas.openxmlformats.org/officeDocument/2006/relationships/image" Target="../media/image263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0.png"/><Relationship Id="rId7" Type="http://schemas.openxmlformats.org/officeDocument/2006/relationships/image" Target="../media/image274.png"/><Relationship Id="rId2" Type="http://schemas.openxmlformats.org/officeDocument/2006/relationships/image" Target="../media/image27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jpg"/><Relationship Id="rId5" Type="http://schemas.openxmlformats.org/officeDocument/2006/relationships/image" Target="../media/image272.png"/><Relationship Id="rId4" Type="http://schemas.openxmlformats.org/officeDocument/2006/relationships/image" Target="../media/image271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0.png"/><Relationship Id="rId2" Type="http://schemas.openxmlformats.org/officeDocument/2006/relationships/image" Target="../media/image27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40.png"/><Relationship Id="rId4" Type="http://schemas.openxmlformats.org/officeDocument/2006/relationships/image" Target="../media/image27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36.pn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17B9B-8A6D-F908-B853-16057DFADA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CSE251: Electronic Devices and Circuits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83964E-6004-DA8C-123A-CADCC4E348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54317"/>
            <a:ext cx="9144000" cy="1655762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Prepared By:</a:t>
            </a:r>
          </a:p>
          <a:p>
            <a:r>
              <a:rPr lang="en-US" b="1" dirty="0"/>
              <a:t>Shadman Shahid (SHD)</a:t>
            </a:r>
          </a:p>
          <a:p>
            <a:pPr>
              <a:lnSpc>
                <a:spcPct val="120000"/>
              </a:lnSpc>
            </a:pPr>
            <a:r>
              <a:rPr lang="en-US" dirty="0"/>
              <a:t>Lecturer, Department of Computer Science and Engineering, School of Data and Sciences, BRAC University</a:t>
            </a:r>
          </a:p>
          <a:p>
            <a:endParaRPr lang="en-US" dirty="0"/>
          </a:p>
          <a:p>
            <a:r>
              <a:rPr lang="en-US" dirty="0"/>
              <a:t>Email: ext.shadman.shahid@bracu.ac.bd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6DBD98-477B-BE38-34E6-9DC5199367E5}"/>
              </a:ext>
            </a:extLst>
          </p:cNvPr>
          <p:cNvSpPr txBox="1"/>
          <p:nvPr/>
        </p:nvSpPr>
        <p:spPr>
          <a:xfrm>
            <a:off x="4708793" y="3628142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Lecture: 14 - 16 – MOSFET</a:t>
            </a:r>
          </a:p>
        </p:txBody>
      </p:sp>
    </p:spTree>
    <p:extLst>
      <p:ext uri="{BB962C8B-B14F-4D97-AF65-F5344CB8AC3E}">
        <p14:creationId xmlns:p14="http://schemas.microsoft.com/office/powerpoint/2010/main" val="1057765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8438728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Switch </a:t>
            </a:r>
            <a:r>
              <a:rPr spc="-10" dirty="0"/>
              <a:t>Application </a:t>
            </a:r>
            <a:r>
              <a:rPr dirty="0"/>
              <a:t>– </a:t>
            </a:r>
            <a:r>
              <a:rPr spc="-5" dirty="0"/>
              <a:t>Logic </a:t>
            </a:r>
            <a:r>
              <a:rPr spc="-20" dirty="0"/>
              <a:t>Gates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669796"/>
            <a:ext cx="3492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Alternative </a:t>
            </a:r>
            <a:r>
              <a:rPr sz="2400" spc="-15" dirty="0">
                <a:latin typeface="Calibri"/>
                <a:cs typeface="Calibri"/>
              </a:rPr>
              <a:t>representations: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94073" y="5151528"/>
            <a:ext cx="541307" cy="2088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00798" y="5244311"/>
            <a:ext cx="107595" cy="765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76570" y="4997384"/>
            <a:ext cx="486374" cy="3627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54467" y="5773078"/>
            <a:ext cx="1043181" cy="3882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31233" y="2962906"/>
            <a:ext cx="7628405" cy="24427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A54AFD-76B7-186A-B1EA-22D762F03FE3}"/>
              </a:ext>
            </a:extLst>
          </p:cNvPr>
          <p:cNvGrpSpPr/>
          <p:nvPr/>
        </p:nvGrpSpPr>
        <p:grpSpPr>
          <a:xfrm>
            <a:off x="1275028" y="2333629"/>
            <a:ext cx="1542493" cy="2452443"/>
            <a:chOff x="4948099" y="2389533"/>
            <a:chExt cx="1542493" cy="2452443"/>
          </a:xfrm>
        </p:grpSpPr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7BD61765-F593-D94C-D61A-9DADF9E36B01}"/>
                </a:ext>
              </a:extLst>
            </p:cNvPr>
            <p:cNvSpPr/>
            <p:nvPr/>
          </p:nvSpPr>
          <p:spPr>
            <a:xfrm>
              <a:off x="5074065" y="2389533"/>
              <a:ext cx="1416527" cy="245244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E7907422-24D6-D788-C6F4-A99B62B2455E}"/>
                </a:ext>
              </a:extLst>
            </p:cNvPr>
            <p:cNvSpPr/>
            <p:nvPr/>
          </p:nvSpPr>
          <p:spPr>
            <a:xfrm>
              <a:off x="4948099" y="3422135"/>
              <a:ext cx="190816" cy="20686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611124"/>
            <a:ext cx="8142001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Switch </a:t>
            </a:r>
            <a:r>
              <a:rPr spc="-10" dirty="0"/>
              <a:t>Application </a:t>
            </a:r>
            <a:r>
              <a:rPr dirty="0"/>
              <a:t>– </a:t>
            </a:r>
            <a:r>
              <a:rPr spc="-5" dirty="0"/>
              <a:t>Logic </a:t>
            </a:r>
            <a:r>
              <a:rPr spc="-20" dirty="0"/>
              <a:t>Gates</a:t>
            </a:r>
          </a:p>
        </p:txBody>
      </p:sp>
      <p:sp>
        <p:nvSpPr>
          <p:cNvPr id="3" name="object 3"/>
          <p:cNvSpPr/>
          <p:nvPr/>
        </p:nvSpPr>
        <p:spPr>
          <a:xfrm>
            <a:off x="1503754" y="1679301"/>
            <a:ext cx="871845" cy="2064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20360" y="2909599"/>
            <a:ext cx="155423" cy="283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60017" y="2491267"/>
            <a:ext cx="293215" cy="147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17768" y="2503337"/>
            <a:ext cx="132762" cy="1662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84710" y="4247181"/>
            <a:ext cx="597913" cy="1998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77379" y="4342109"/>
            <a:ext cx="183033" cy="938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95741" y="4199344"/>
            <a:ext cx="454078" cy="3375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714118" y="1503688"/>
            <a:ext cx="1788232" cy="233645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35154" y="3040961"/>
            <a:ext cx="190505" cy="27125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890189" y="4289262"/>
            <a:ext cx="601405" cy="2171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568125" y="4402067"/>
            <a:ext cx="232896" cy="8367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946426" y="4261721"/>
            <a:ext cx="666024" cy="29339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847361" y="4128359"/>
            <a:ext cx="796290" cy="53975"/>
          </a:xfrm>
          <a:custGeom>
            <a:avLst/>
            <a:gdLst/>
            <a:ahLst/>
            <a:cxnLst/>
            <a:rect l="l" t="t" r="r" b="b"/>
            <a:pathLst>
              <a:path w="796290" h="53975">
                <a:moveTo>
                  <a:pt x="336491" y="23901"/>
                </a:moveTo>
                <a:lnTo>
                  <a:pt x="42669" y="23901"/>
                </a:lnTo>
                <a:lnTo>
                  <a:pt x="29324" y="25443"/>
                </a:lnTo>
                <a:lnTo>
                  <a:pt x="0" y="40669"/>
                </a:lnTo>
                <a:lnTo>
                  <a:pt x="4128" y="50626"/>
                </a:lnTo>
                <a:lnTo>
                  <a:pt x="7650" y="53129"/>
                </a:lnTo>
                <a:lnTo>
                  <a:pt x="20038" y="53849"/>
                </a:lnTo>
                <a:lnTo>
                  <a:pt x="23286" y="50957"/>
                </a:lnTo>
                <a:lnTo>
                  <a:pt x="17872" y="50957"/>
                </a:lnTo>
                <a:lnTo>
                  <a:pt x="18703" y="50001"/>
                </a:lnTo>
                <a:lnTo>
                  <a:pt x="21764" y="46475"/>
                </a:lnTo>
                <a:lnTo>
                  <a:pt x="16648" y="33397"/>
                </a:lnTo>
                <a:lnTo>
                  <a:pt x="133690" y="33397"/>
                </a:lnTo>
                <a:lnTo>
                  <a:pt x="152617" y="31478"/>
                </a:lnTo>
                <a:lnTo>
                  <a:pt x="152417" y="31478"/>
                </a:lnTo>
                <a:lnTo>
                  <a:pt x="153080" y="31431"/>
                </a:lnTo>
                <a:lnTo>
                  <a:pt x="153530" y="31431"/>
                </a:lnTo>
                <a:lnTo>
                  <a:pt x="186305" y="30046"/>
                </a:lnTo>
                <a:lnTo>
                  <a:pt x="204308" y="28638"/>
                </a:lnTo>
                <a:lnTo>
                  <a:pt x="222743" y="27252"/>
                </a:lnTo>
                <a:lnTo>
                  <a:pt x="244138" y="26212"/>
                </a:lnTo>
                <a:lnTo>
                  <a:pt x="266934" y="25519"/>
                </a:lnTo>
                <a:lnTo>
                  <a:pt x="290110" y="24483"/>
                </a:lnTo>
                <a:lnTo>
                  <a:pt x="289971" y="24483"/>
                </a:lnTo>
                <a:lnTo>
                  <a:pt x="313372" y="24183"/>
                </a:lnTo>
                <a:lnTo>
                  <a:pt x="336491" y="23901"/>
                </a:lnTo>
                <a:close/>
              </a:path>
              <a:path w="796290" h="53975">
                <a:moveTo>
                  <a:pt x="20153" y="49610"/>
                </a:moveTo>
                <a:lnTo>
                  <a:pt x="18703" y="50001"/>
                </a:lnTo>
                <a:lnTo>
                  <a:pt x="17872" y="50957"/>
                </a:lnTo>
                <a:lnTo>
                  <a:pt x="20153" y="49610"/>
                </a:lnTo>
                <a:close/>
              </a:path>
              <a:path w="796290" h="53975">
                <a:moveTo>
                  <a:pt x="24794" y="48551"/>
                </a:moveTo>
                <a:lnTo>
                  <a:pt x="23472" y="48743"/>
                </a:lnTo>
                <a:lnTo>
                  <a:pt x="20153" y="49610"/>
                </a:lnTo>
                <a:lnTo>
                  <a:pt x="17872" y="50957"/>
                </a:lnTo>
                <a:lnTo>
                  <a:pt x="23286" y="50957"/>
                </a:lnTo>
                <a:lnTo>
                  <a:pt x="24729" y="49673"/>
                </a:lnTo>
                <a:lnTo>
                  <a:pt x="24794" y="48551"/>
                </a:lnTo>
                <a:close/>
              </a:path>
              <a:path w="796290" h="53975">
                <a:moveTo>
                  <a:pt x="21487" y="48822"/>
                </a:moveTo>
                <a:lnTo>
                  <a:pt x="18716" y="49985"/>
                </a:lnTo>
                <a:lnTo>
                  <a:pt x="20153" y="49610"/>
                </a:lnTo>
                <a:lnTo>
                  <a:pt x="21487" y="48822"/>
                </a:lnTo>
                <a:close/>
              </a:path>
              <a:path w="796290" h="53975">
                <a:moveTo>
                  <a:pt x="21764" y="46475"/>
                </a:moveTo>
                <a:lnTo>
                  <a:pt x="18729" y="49970"/>
                </a:lnTo>
                <a:lnTo>
                  <a:pt x="21487" y="48822"/>
                </a:lnTo>
                <a:lnTo>
                  <a:pt x="22906" y="48822"/>
                </a:lnTo>
                <a:lnTo>
                  <a:pt x="24063" y="48588"/>
                </a:lnTo>
                <a:lnTo>
                  <a:pt x="24536" y="48588"/>
                </a:lnTo>
                <a:lnTo>
                  <a:pt x="24794" y="48551"/>
                </a:lnTo>
                <a:lnTo>
                  <a:pt x="24889" y="46918"/>
                </a:lnTo>
                <a:lnTo>
                  <a:pt x="21937" y="46918"/>
                </a:lnTo>
                <a:lnTo>
                  <a:pt x="21764" y="46475"/>
                </a:lnTo>
                <a:close/>
              </a:path>
              <a:path w="796290" h="53975">
                <a:moveTo>
                  <a:pt x="22906" y="48822"/>
                </a:moveTo>
                <a:lnTo>
                  <a:pt x="21469" y="48832"/>
                </a:lnTo>
                <a:lnTo>
                  <a:pt x="20153" y="49610"/>
                </a:lnTo>
                <a:lnTo>
                  <a:pt x="23130" y="48832"/>
                </a:lnTo>
                <a:lnTo>
                  <a:pt x="22856" y="48832"/>
                </a:lnTo>
                <a:close/>
              </a:path>
              <a:path w="796290" h="53975">
                <a:moveTo>
                  <a:pt x="24063" y="48588"/>
                </a:moveTo>
                <a:lnTo>
                  <a:pt x="22856" y="48832"/>
                </a:lnTo>
                <a:lnTo>
                  <a:pt x="23472" y="48743"/>
                </a:lnTo>
                <a:lnTo>
                  <a:pt x="24063" y="48588"/>
                </a:lnTo>
                <a:close/>
              </a:path>
              <a:path w="796290" h="53975">
                <a:moveTo>
                  <a:pt x="23472" y="48743"/>
                </a:moveTo>
                <a:lnTo>
                  <a:pt x="22856" y="48832"/>
                </a:lnTo>
                <a:lnTo>
                  <a:pt x="23169" y="48822"/>
                </a:lnTo>
                <a:lnTo>
                  <a:pt x="23472" y="48743"/>
                </a:lnTo>
                <a:close/>
              </a:path>
              <a:path w="796290" h="53975">
                <a:moveTo>
                  <a:pt x="24536" y="48588"/>
                </a:moveTo>
                <a:lnTo>
                  <a:pt x="24063" y="48588"/>
                </a:lnTo>
                <a:lnTo>
                  <a:pt x="23472" y="48743"/>
                </a:lnTo>
                <a:lnTo>
                  <a:pt x="24536" y="48588"/>
                </a:lnTo>
                <a:close/>
              </a:path>
              <a:path w="796290" h="53975">
                <a:moveTo>
                  <a:pt x="133690" y="33397"/>
                </a:moveTo>
                <a:lnTo>
                  <a:pt x="16648" y="33397"/>
                </a:lnTo>
                <a:lnTo>
                  <a:pt x="23003" y="36325"/>
                </a:lnTo>
                <a:lnTo>
                  <a:pt x="25284" y="40129"/>
                </a:lnTo>
                <a:lnTo>
                  <a:pt x="24794" y="48551"/>
                </a:lnTo>
                <a:lnTo>
                  <a:pt x="32221" y="47473"/>
                </a:lnTo>
                <a:lnTo>
                  <a:pt x="45440" y="46046"/>
                </a:lnTo>
                <a:lnTo>
                  <a:pt x="61282" y="43902"/>
                </a:lnTo>
                <a:lnTo>
                  <a:pt x="62536" y="43660"/>
                </a:lnTo>
                <a:lnTo>
                  <a:pt x="79634" y="39317"/>
                </a:lnTo>
                <a:lnTo>
                  <a:pt x="78868" y="39317"/>
                </a:lnTo>
                <a:lnTo>
                  <a:pt x="80900" y="38996"/>
                </a:lnTo>
                <a:lnTo>
                  <a:pt x="83824" y="38996"/>
                </a:lnTo>
                <a:lnTo>
                  <a:pt x="100829" y="37894"/>
                </a:lnTo>
                <a:lnTo>
                  <a:pt x="101776" y="37792"/>
                </a:lnTo>
                <a:lnTo>
                  <a:pt x="125083" y="34278"/>
                </a:lnTo>
                <a:lnTo>
                  <a:pt x="125538" y="34209"/>
                </a:lnTo>
                <a:lnTo>
                  <a:pt x="125673" y="34209"/>
                </a:lnTo>
                <a:lnTo>
                  <a:pt x="133690" y="33397"/>
                </a:lnTo>
                <a:close/>
              </a:path>
              <a:path w="796290" h="53975">
                <a:moveTo>
                  <a:pt x="22447" y="45689"/>
                </a:moveTo>
                <a:lnTo>
                  <a:pt x="21764" y="46475"/>
                </a:lnTo>
                <a:lnTo>
                  <a:pt x="21937" y="46918"/>
                </a:lnTo>
                <a:lnTo>
                  <a:pt x="22447" y="45689"/>
                </a:lnTo>
                <a:close/>
              </a:path>
              <a:path w="796290" h="53975">
                <a:moveTo>
                  <a:pt x="24961" y="45689"/>
                </a:moveTo>
                <a:lnTo>
                  <a:pt x="22447" y="45689"/>
                </a:lnTo>
                <a:lnTo>
                  <a:pt x="21937" y="46918"/>
                </a:lnTo>
                <a:lnTo>
                  <a:pt x="24889" y="46918"/>
                </a:lnTo>
                <a:lnTo>
                  <a:pt x="24961" y="45689"/>
                </a:lnTo>
                <a:close/>
              </a:path>
              <a:path w="796290" h="53975">
                <a:moveTo>
                  <a:pt x="16648" y="33397"/>
                </a:moveTo>
                <a:lnTo>
                  <a:pt x="21764" y="46475"/>
                </a:lnTo>
                <a:lnTo>
                  <a:pt x="22447" y="45689"/>
                </a:lnTo>
                <a:lnTo>
                  <a:pt x="24961" y="45689"/>
                </a:lnTo>
                <a:lnTo>
                  <a:pt x="25284" y="40129"/>
                </a:lnTo>
                <a:lnTo>
                  <a:pt x="23003" y="36325"/>
                </a:lnTo>
                <a:lnTo>
                  <a:pt x="16648" y="33397"/>
                </a:lnTo>
                <a:close/>
              </a:path>
              <a:path w="796290" h="53975">
                <a:moveTo>
                  <a:pt x="80900" y="38996"/>
                </a:moveTo>
                <a:lnTo>
                  <a:pt x="78868" y="39317"/>
                </a:lnTo>
                <a:lnTo>
                  <a:pt x="79897" y="39251"/>
                </a:lnTo>
                <a:lnTo>
                  <a:pt x="80900" y="38996"/>
                </a:lnTo>
                <a:close/>
              </a:path>
              <a:path w="796290" h="53975">
                <a:moveTo>
                  <a:pt x="79897" y="39251"/>
                </a:moveTo>
                <a:lnTo>
                  <a:pt x="78868" y="39317"/>
                </a:lnTo>
                <a:lnTo>
                  <a:pt x="79634" y="39317"/>
                </a:lnTo>
                <a:lnTo>
                  <a:pt x="79897" y="39251"/>
                </a:lnTo>
                <a:close/>
              </a:path>
              <a:path w="796290" h="53975">
                <a:moveTo>
                  <a:pt x="83824" y="38996"/>
                </a:moveTo>
                <a:lnTo>
                  <a:pt x="80900" y="38996"/>
                </a:lnTo>
                <a:lnTo>
                  <a:pt x="79897" y="39251"/>
                </a:lnTo>
                <a:lnTo>
                  <a:pt x="83824" y="38996"/>
                </a:lnTo>
                <a:close/>
              </a:path>
              <a:path w="796290" h="53975">
                <a:moveTo>
                  <a:pt x="125673" y="34209"/>
                </a:moveTo>
                <a:lnTo>
                  <a:pt x="125538" y="34209"/>
                </a:lnTo>
                <a:lnTo>
                  <a:pt x="125260" y="34251"/>
                </a:lnTo>
                <a:lnTo>
                  <a:pt x="125673" y="34209"/>
                </a:lnTo>
                <a:close/>
              </a:path>
              <a:path w="796290" h="53975">
                <a:moveTo>
                  <a:pt x="153530" y="31431"/>
                </a:moveTo>
                <a:lnTo>
                  <a:pt x="153080" y="31431"/>
                </a:lnTo>
                <a:lnTo>
                  <a:pt x="152759" y="31463"/>
                </a:lnTo>
                <a:lnTo>
                  <a:pt x="153530" y="31431"/>
                </a:lnTo>
                <a:close/>
              </a:path>
              <a:path w="796290" h="53975">
                <a:moveTo>
                  <a:pt x="57635" y="21841"/>
                </a:moveTo>
                <a:lnTo>
                  <a:pt x="42530" y="23917"/>
                </a:lnTo>
                <a:lnTo>
                  <a:pt x="42669" y="23901"/>
                </a:lnTo>
                <a:lnTo>
                  <a:pt x="336491" y="23901"/>
                </a:lnTo>
                <a:lnTo>
                  <a:pt x="337845" y="23884"/>
                </a:lnTo>
                <a:lnTo>
                  <a:pt x="362568" y="23587"/>
                </a:lnTo>
                <a:lnTo>
                  <a:pt x="632723" y="23586"/>
                </a:lnTo>
                <a:lnTo>
                  <a:pt x="750417" y="22108"/>
                </a:lnTo>
                <a:lnTo>
                  <a:pt x="752554" y="22000"/>
                </a:lnTo>
                <a:lnTo>
                  <a:pt x="57014" y="22000"/>
                </a:lnTo>
                <a:lnTo>
                  <a:pt x="57635" y="21841"/>
                </a:lnTo>
                <a:close/>
              </a:path>
              <a:path w="796290" h="53975">
                <a:moveTo>
                  <a:pt x="632723" y="23586"/>
                </a:moveTo>
                <a:lnTo>
                  <a:pt x="362568" y="23587"/>
                </a:lnTo>
                <a:lnTo>
                  <a:pt x="464756" y="23832"/>
                </a:lnTo>
                <a:lnTo>
                  <a:pt x="489955" y="23895"/>
                </a:lnTo>
                <a:lnTo>
                  <a:pt x="632723" y="23586"/>
                </a:lnTo>
                <a:close/>
              </a:path>
              <a:path w="796290" h="53975">
                <a:moveTo>
                  <a:pt x="58262" y="21755"/>
                </a:moveTo>
                <a:lnTo>
                  <a:pt x="57635" y="21841"/>
                </a:lnTo>
                <a:lnTo>
                  <a:pt x="57014" y="22000"/>
                </a:lnTo>
                <a:lnTo>
                  <a:pt x="58262" y="21755"/>
                </a:lnTo>
                <a:close/>
              </a:path>
              <a:path w="796290" h="53975">
                <a:moveTo>
                  <a:pt x="757405" y="21755"/>
                </a:moveTo>
                <a:lnTo>
                  <a:pt x="58262" y="21755"/>
                </a:lnTo>
                <a:lnTo>
                  <a:pt x="57014" y="22000"/>
                </a:lnTo>
                <a:lnTo>
                  <a:pt x="752554" y="22000"/>
                </a:lnTo>
                <a:lnTo>
                  <a:pt x="757405" y="21755"/>
                </a:lnTo>
                <a:close/>
              </a:path>
              <a:path w="796290" h="53975">
                <a:moveTo>
                  <a:pt x="98887" y="15553"/>
                </a:moveTo>
                <a:lnTo>
                  <a:pt x="77403" y="16978"/>
                </a:lnTo>
                <a:lnTo>
                  <a:pt x="75370" y="17303"/>
                </a:lnTo>
                <a:lnTo>
                  <a:pt x="57635" y="21841"/>
                </a:lnTo>
                <a:lnTo>
                  <a:pt x="58262" y="21755"/>
                </a:lnTo>
                <a:lnTo>
                  <a:pt x="757405" y="21755"/>
                </a:lnTo>
                <a:lnTo>
                  <a:pt x="764545" y="21394"/>
                </a:lnTo>
                <a:lnTo>
                  <a:pt x="775380" y="20704"/>
                </a:lnTo>
                <a:lnTo>
                  <a:pt x="761988" y="20704"/>
                </a:lnTo>
                <a:lnTo>
                  <a:pt x="758066" y="16784"/>
                </a:lnTo>
                <a:lnTo>
                  <a:pt x="758066" y="15624"/>
                </a:lnTo>
                <a:lnTo>
                  <a:pt x="98417" y="15624"/>
                </a:lnTo>
                <a:lnTo>
                  <a:pt x="98887" y="15553"/>
                </a:lnTo>
                <a:close/>
              </a:path>
              <a:path w="796290" h="53975">
                <a:moveTo>
                  <a:pt x="775105" y="3190"/>
                </a:moveTo>
                <a:lnTo>
                  <a:pt x="761988" y="3190"/>
                </a:lnTo>
                <a:lnTo>
                  <a:pt x="758066" y="7110"/>
                </a:lnTo>
                <a:lnTo>
                  <a:pt x="758066" y="16784"/>
                </a:lnTo>
                <a:lnTo>
                  <a:pt x="761988" y="20704"/>
                </a:lnTo>
                <a:lnTo>
                  <a:pt x="775105" y="20704"/>
                </a:lnTo>
                <a:lnTo>
                  <a:pt x="775660" y="20687"/>
                </a:lnTo>
                <a:lnTo>
                  <a:pt x="792199" y="20687"/>
                </a:lnTo>
                <a:lnTo>
                  <a:pt x="796102" y="16784"/>
                </a:lnTo>
                <a:lnTo>
                  <a:pt x="796102" y="7110"/>
                </a:lnTo>
                <a:lnTo>
                  <a:pt x="792199" y="3208"/>
                </a:lnTo>
                <a:lnTo>
                  <a:pt x="775660" y="3208"/>
                </a:lnTo>
                <a:lnTo>
                  <a:pt x="775105" y="3190"/>
                </a:lnTo>
                <a:close/>
              </a:path>
              <a:path w="796290" h="53975">
                <a:moveTo>
                  <a:pt x="792199" y="20687"/>
                </a:moveTo>
                <a:lnTo>
                  <a:pt x="775660" y="20687"/>
                </a:lnTo>
                <a:lnTo>
                  <a:pt x="775380" y="20704"/>
                </a:lnTo>
                <a:lnTo>
                  <a:pt x="792181" y="20704"/>
                </a:lnTo>
                <a:close/>
              </a:path>
              <a:path w="796290" h="53975">
                <a:moveTo>
                  <a:pt x="99362" y="15521"/>
                </a:moveTo>
                <a:lnTo>
                  <a:pt x="98887" y="15553"/>
                </a:lnTo>
                <a:lnTo>
                  <a:pt x="98417" y="15624"/>
                </a:lnTo>
                <a:lnTo>
                  <a:pt x="99362" y="15521"/>
                </a:lnTo>
                <a:close/>
              </a:path>
              <a:path w="796290" h="53975">
                <a:moveTo>
                  <a:pt x="758066" y="15521"/>
                </a:moveTo>
                <a:lnTo>
                  <a:pt x="99362" y="15521"/>
                </a:lnTo>
                <a:lnTo>
                  <a:pt x="98417" y="15624"/>
                </a:lnTo>
                <a:lnTo>
                  <a:pt x="758066" y="15624"/>
                </a:lnTo>
                <a:close/>
              </a:path>
              <a:path w="796290" h="53975">
                <a:moveTo>
                  <a:pt x="184715" y="7515"/>
                </a:moveTo>
                <a:lnTo>
                  <a:pt x="151450" y="8977"/>
                </a:lnTo>
                <a:lnTo>
                  <a:pt x="150783" y="9027"/>
                </a:lnTo>
                <a:lnTo>
                  <a:pt x="122706" y="11939"/>
                </a:lnTo>
                <a:lnTo>
                  <a:pt x="98887" y="15553"/>
                </a:lnTo>
                <a:lnTo>
                  <a:pt x="99362" y="15521"/>
                </a:lnTo>
                <a:lnTo>
                  <a:pt x="758066" y="15521"/>
                </a:lnTo>
                <a:lnTo>
                  <a:pt x="758066" y="7532"/>
                </a:lnTo>
                <a:lnTo>
                  <a:pt x="184504" y="7532"/>
                </a:lnTo>
                <a:lnTo>
                  <a:pt x="184715" y="7515"/>
                </a:lnTo>
                <a:close/>
              </a:path>
              <a:path w="796290" h="53975">
                <a:moveTo>
                  <a:pt x="758066" y="7505"/>
                </a:moveTo>
                <a:lnTo>
                  <a:pt x="184928" y="7505"/>
                </a:lnTo>
                <a:lnTo>
                  <a:pt x="184504" y="7532"/>
                </a:lnTo>
                <a:lnTo>
                  <a:pt x="758066" y="7532"/>
                </a:lnTo>
                <a:close/>
              </a:path>
              <a:path w="796290" h="53975">
                <a:moveTo>
                  <a:pt x="767521" y="2691"/>
                </a:moveTo>
                <a:lnTo>
                  <a:pt x="265882" y="2697"/>
                </a:lnTo>
                <a:lnTo>
                  <a:pt x="243159" y="3451"/>
                </a:lnTo>
                <a:lnTo>
                  <a:pt x="221254" y="4584"/>
                </a:lnTo>
                <a:lnTo>
                  <a:pt x="184715" y="7515"/>
                </a:lnTo>
                <a:lnTo>
                  <a:pt x="184928" y="7505"/>
                </a:lnTo>
                <a:lnTo>
                  <a:pt x="758066" y="7505"/>
                </a:lnTo>
                <a:lnTo>
                  <a:pt x="758066" y="7110"/>
                </a:lnTo>
                <a:lnTo>
                  <a:pt x="761988" y="3190"/>
                </a:lnTo>
                <a:lnTo>
                  <a:pt x="775380" y="3190"/>
                </a:lnTo>
                <a:lnTo>
                  <a:pt x="767521" y="2691"/>
                </a:lnTo>
                <a:close/>
              </a:path>
              <a:path w="796290" h="53975">
                <a:moveTo>
                  <a:pt x="775380" y="3190"/>
                </a:moveTo>
                <a:lnTo>
                  <a:pt x="775105" y="3190"/>
                </a:lnTo>
                <a:lnTo>
                  <a:pt x="775660" y="3208"/>
                </a:lnTo>
                <a:lnTo>
                  <a:pt x="775380" y="3190"/>
                </a:lnTo>
                <a:close/>
              </a:path>
              <a:path w="796290" h="53975">
                <a:moveTo>
                  <a:pt x="792181" y="3190"/>
                </a:moveTo>
                <a:lnTo>
                  <a:pt x="775380" y="3190"/>
                </a:lnTo>
                <a:lnTo>
                  <a:pt x="775660" y="3208"/>
                </a:lnTo>
                <a:lnTo>
                  <a:pt x="792199" y="3208"/>
                </a:lnTo>
                <a:close/>
              </a:path>
              <a:path w="796290" h="53975">
                <a:moveTo>
                  <a:pt x="490006" y="0"/>
                </a:moveTo>
                <a:lnTo>
                  <a:pt x="464755" y="62"/>
                </a:lnTo>
                <a:lnTo>
                  <a:pt x="362347" y="309"/>
                </a:lnTo>
                <a:lnTo>
                  <a:pt x="289280" y="1584"/>
                </a:lnTo>
                <a:lnTo>
                  <a:pt x="265945" y="2694"/>
                </a:lnTo>
                <a:lnTo>
                  <a:pt x="767521" y="2691"/>
                </a:lnTo>
                <a:lnTo>
                  <a:pt x="764421" y="2494"/>
                </a:lnTo>
                <a:lnTo>
                  <a:pt x="750105" y="1775"/>
                </a:lnTo>
                <a:lnTo>
                  <a:pt x="639773" y="323"/>
                </a:lnTo>
                <a:lnTo>
                  <a:pt x="4900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74065" y="1618413"/>
            <a:ext cx="1416527" cy="24524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48099" y="2651015"/>
            <a:ext cx="190816" cy="20686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98633" y="4380408"/>
            <a:ext cx="541307" cy="20886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905357" y="4473191"/>
            <a:ext cx="107595" cy="765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081130" y="4226264"/>
            <a:ext cx="486374" cy="36274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4257214" y="4856811"/>
          <a:ext cx="290322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7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77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𝐴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𝑩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2700" spc="-89" baseline="12345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𝑉</a:t>
                      </a:r>
                      <a:r>
                        <a:rPr sz="1300" spc="-6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𝑶𝑼𝑻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8064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30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30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5V</a:t>
                      </a:r>
                    </a:p>
                  </a:txBody>
                  <a:tcPr marL="0" marR="0" marT="330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5V</a:t>
                      </a: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5V</a:t>
                      </a: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330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330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0V</a:t>
                      </a:r>
                    </a:p>
                  </a:txBody>
                  <a:tcPr marL="0" marR="0" marT="330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8293595" y="4885885"/>
          <a:ext cx="290322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7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77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𝐴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𝑩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700" spc="-89" baseline="10802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𝑉</a:t>
                      </a:r>
                      <a:r>
                        <a:rPr sz="1300" spc="-6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𝑶𝑼𝑻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7874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5V</a:t>
                      </a: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0V</a:t>
                      </a: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0V</a:t>
                      </a: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0V</a:t>
                      </a: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578734" y="4860270"/>
          <a:ext cx="193548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7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410209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𝐴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2700" spc="-89" baseline="12345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𝑉</a:t>
                      </a:r>
                      <a:r>
                        <a:rPr sz="1300" spc="-6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𝑶𝑼𝑻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8001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2545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5V</a:t>
                      </a: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2545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0V</a:t>
                      </a: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3796828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</a:t>
            </a:r>
            <a:r>
              <a:rPr spc="-90" dirty="0"/>
              <a:t>x</a:t>
            </a:r>
            <a:r>
              <a:rPr dirty="0"/>
              <a:t>a</a:t>
            </a:r>
            <a:r>
              <a:rPr spc="-10" dirty="0"/>
              <a:t>m</a:t>
            </a:r>
            <a:r>
              <a:rPr dirty="0"/>
              <a:t>ples</a:t>
            </a:r>
          </a:p>
        </p:txBody>
      </p:sp>
      <p:sp>
        <p:nvSpPr>
          <p:cNvPr id="3" name="object 3"/>
          <p:cNvSpPr/>
          <p:nvPr/>
        </p:nvSpPr>
        <p:spPr>
          <a:xfrm>
            <a:off x="323850" y="1947144"/>
            <a:ext cx="501118" cy="3860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5823" y="3734180"/>
            <a:ext cx="296432" cy="2894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71916" y="4159276"/>
            <a:ext cx="228168" cy="141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2959" y="1733537"/>
            <a:ext cx="2183883" cy="34226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92310" y="5666624"/>
            <a:ext cx="254799" cy="6124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07647" y="5994967"/>
            <a:ext cx="120650" cy="23495"/>
          </a:xfrm>
          <a:custGeom>
            <a:avLst/>
            <a:gdLst/>
            <a:ahLst/>
            <a:cxnLst/>
            <a:rect l="l" t="t" r="r" b="b"/>
            <a:pathLst>
              <a:path w="120650" h="23495">
                <a:moveTo>
                  <a:pt x="5580" y="0"/>
                </a:moveTo>
                <a:lnTo>
                  <a:pt x="335" y="4973"/>
                </a:lnTo>
                <a:lnTo>
                  <a:pt x="0" y="17579"/>
                </a:lnTo>
                <a:lnTo>
                  <a:pt x="4973" y="22825"/>
                </a:lnTo>
                <a:lnTo>
                  <a:pt x="11478" y="22998"/>
                </a:lnTo>
                <a:lnTo>
                  <a:pt x="18162" y="22825"/>
                </a:lnTo>
                <a:lnTo>
                  <a:pt x="30646" y="22416"/>
                </a:lnTo>
                <a:lnTo>
                  <a:pt x="43558" y="21988"/>
                </a:lnTo>
                <a:lnTo>
                  <a:pt x="62200" y="20765"/>
                </a:lnTo>
                <a:lnTo>
                  <a:pt x="68608" y="20361"/>
                </a:lnTo>
                <a:lnTo>
                  <a:pt x="74680" y="20011"/>
                </a:lnTo>
                <a:lnTo>
                  <a:pt x="80921" y="19671"/>
                </a:lnTo>
                <a:lnTo>
                  <a:pt x="80700" y="19671"/>
                </a:lnTo>
                <a:lnTo>
                  <a:pt x="81140" y="19659"/>
                </a:lnTo>
                <a:lnTo>
                  <a:pt x="116500" y="19659"/>
                </a:lnTo>
                <a:lnTo>
                  <a:pt x="120111" y="16048"/>
                </a:lnTo>
                <a:lnTo>
                  <a:pt x="120111" y="7111"/>
                </a:lnTo>
                <a:lnTo>
                  <a:pt x="116500" y="3501"/>
                </a:lnTo>
                <a:lnTo>
                  <a:pt x="80700" y="3489"/>
                </a:lnTo>
                <a:lnTo>
                  <a:pt x="80921" y="3489"/>
                </a:lnTo>
                <a:lnTo>
                  <a:pt x="68608" y="2798"/>
                </a:lnTo>
                <a:lnTo>
                  <a:pt x="43251" y="1156"/>
                </a:lnTo>
                <a:lnTo>
                  <a:pt x="30646" y="743"/>
                </a:lnTo>
                <a:lnTo>
                  <a:pt x="5580" y="0"/>
                </a:lnTo>
                <a:close/>
              </a:path>
              <a:path w="120650" h="23495">
                <a:moveTo>
                  <a:pt x="80921" y="3489"/>
                </a:moveTo>
                <a:lnTo>
                  <a:pt x="80700" y="3489"/>
                </a:lnTo>
                <a:lnTo>
                  <a:pt x="81140" y="3501"/>
                </a:lnTo>
                <a:lnTo>
                  <a:pt x="80921" y="3489"/>
                </a:lnTo>
                <a:close/>
              </a:path>
              <a:path w="120650" h="23495">
                <a:moveTo>
                  <a:pt x="116488" y="3489"/>
                </a:moveTo>
                <a:lnTo>
                  <a:pt x="80921" y="3489"/>
                </a:lnTo>
                <a:lnTo>
                  <a:pt x="81140" y="3501"/>
                </a:lnTo>
                <a:lnTo>
                  <a:pt x="116500" y="3501"/>
                </a:lnTo>
                <a:close/>
              </a:path>
              <a:path w="120650" h="23495">
                <a:moveTo>
                  <a:pt x="74684" y="3149"/>
                </a:moveTo>
                <a:close/>
              </a:path>
              <a:path w="120650" h="23495">
                <a:moveTo>
                  <a:pt x="74680" y="3149"/>
                </a:moveTo>
                <a:close/>
              </a:path>
              <a:path w="120650" h="23495">
                <a:moveTo>
                  <a:pt x="68629" y="2800"/>
                </a:moveTo>
                <a:close/>
              </a:path>
              <a:path w="120650" h="23495">
                <a:moveTo>
                  <a:pt x="68608" y="2798"/>
                </a:moveTo>
                <a:close/>
              </a:path>
              <a:path w="120650" h="23495">
                <a:moveTo>
                  <a:pt x="62201" y="2394"/>
                </a:moveTo>
                <a:close/>
              </a:path>
              <a:path w="120650" h="23495">
                <a:moveTo>
                  <a:pt x="30646" y="743"/>
                </a:move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00588" y="6060089"/>
            <a:ext cx="128905" cy="46355"/>
          </a:xfrm>
          <a:custGeom>
            <a:avLst/>
            <a:gdLst/>
            <a:ahLst/>
            <a:cxnLst/>
            <a:rect l="l" t="t" r="r" b="b"/>
            <a:pathLst>
              <a:path w="128905" h="46354">
                <a:moveTo>
                  <a:pt x="1225" y="39144"/>
                </a:moveTo>
                <a:lnTo>
                  <a:pt x="1254" y="40920"/>
                </a:lnTo>
                <a:lnTo>
                  <a:pt x="6264" y="45765"/>
                </a:lnTo>
                <a:lnTo>
                  <a:pt x="12158" y="45666"/>
                </a:lnTo>
                <a:lnTo>
                  <a:pt x="9030" y="45614"/>
                </a:lnTo>
                <a:lnTo>
                  <a:pt x="6230" y="44388"/>
                </a:lnTo>
                <a:lnTo>
                  <a:pt x="1225" y="39144"/>
                </a:lnTo>
                <a:close/>
              </a:path>
              <a:path w="128905" h="46354">
                <a:moveTo>
                  <a:pt x="105480" y="20793"/>
                </a:moveTo>
                <a:lnTo>
                  <a:pt x="33158" y="20793"/>
                </a:lnTo>
                <a:lnTo>
                  <a:pt x="31393" y="21343"/>
                </a:lnTo>
                <a:lnTo>
                  <a:pt x="35356" y="26653"/>
                </a:lnTo>
                <a:lnTo>
                  <a:pt x="35367" y="26955"/>
                </a:lnTo>
                <a:lnTo>
                  <a:pt x="20728" y="41621"/>
                </a:lnTo>
                <a:lnTo>
                  <a:pt x="18087" y="44388"/>
                </a:lnTo>
                <a:lnTo>
                  <a:pt x="15286" y="45614"/>
                </a:lnTo>
                <a:lnTo>
                  <a:pt x="12158" y="45666"/>
                </a:lnTo>
                <a:lnTo>
                  <a:pt x="14855" y="45711"/>
                </a:lnTo>
                <a:lnTo>
                  <a:pt x="17807" y="45360"/>
                </a:lnTo>
                <a:lnTo>
                  <a:pt x="22031" y="44268"/>
                </a:lnTo>
                <a:lnTo>
                  <a:pt x="23649" y="43707"/>
                </a:lnTo>
                <a:lnTo>
                  <a:pt x="27080" y="42200"/>
                </a:lnTo>
                <a:lnTo>
                  <a:pt x="25817" y="42200"/>
                </a:lnTo>
                <a:lnTo>
                  <a:pt x="28972" y="41369"/>
                </a:lnTo>
                <a:lnTo>
                  <a:pt x="33995" y="41369"/>
                </a:lnTo>
                <a:lnTo>
                  <a:pt x="34797" y="41288"/>
                </a:lnTo>
                <a:lnTo>
                  <a:pt x="39457" y="39617"/>
                </a:lnTo>
                <a:lnTo>
                  <a:pt x="45550" y="35560"/>
                </a:lnTo>
                <a:lnTo>
                  <a:pt x="44952" y="35560"/>
                </a:lnTo>
                <a:lnTo>
                  <a:pt x="47269" y="34415"/>
                </a:lnTo>
                <a:lnTo>
                  <a:pt x="48289" y="34415"/>
                </a:lnTo>
                <a:lnTo>
                  <a:pt x="53135" y="32752"/>
                </a:lnTo>
                <a:lnTo>
                  <a:pt x="52609" y="32752"/>
                </a:lnTo>
                <a:lnTo>
                  <a:pt x="54312" y="32348"/>
                </a:lnTo>
                <a:lnTo>
                  <a:pt x="55578" y="32348"/>
                </a:lnTo>
                <a:lnTo>
                  <a:pt x="61589" y="31530"/>
                </a:lnTo>
                <a:lnTo>
                  <a:pt x="63212" y="31151"/>
                </a:lnTo>
                <a:lnTo>
                  <a:pt x="73133" y="27817"/>
                </a:lnTo>
                <a:lnTo>
                  <a:pt x="72501" y="27817"/>
                </a:lnTo>
                <a:lnTo>
                  <a:pt x="74328" y="27416"/>
                </a:lnTo>
                <a:lnTo>
                  <a:pt x="76181" y="27416"/>
                </a:lnTo>
                <a:lnTo>
                  <a:pt x="80406" y="26955"/>
                </a:lnTo>
                <a:lnTo>
                  <a:pt x="81907" y="26653"/>
                </a:lnTo>
                <a:lnTo>
                  <a:pt x="92160" y="23604"/>
                </a:lnTo>
                <a:lnTo>
                  <a:pt x="99588" y="21227"/>
                </a:lnTo>
                <a:lnTo>
                  <a:pt x="98748" y="21227"/>
                </a:lnTo>
                <a:lnTo>
                  <a:pt x="100803" y="20838"/>
                </a:lnTo>
                <a:lnTo>
                  <a:pt x="104778" y="20838"/>
                </a:lnTo>
                <a:lnTo>
                  <a:pt x="105480" y="20793"/>
                </a:lnTo>
                <a:close/>
              </a:path>
              <a:path w="128905" h="46354">
                <a:moveTo>
                  <a:pt x="14518" y="23610"/>
                </a:moveTo>
                <a:lnTo>
                  <a:pt x="7672" y="23724"/>
                </a:lnTo>
                <a:lnTo>
                  <a:pt x="1072" y="30024"/>
                </a:lnTo>
                <a:lnTo>
                  <a:pt x="1225" y="39144"/>
                </a:lnTo>
                <a:lnTo>
                  <a:pt x="6230" y="44388"/>
                </a:lnTo>
                <a:lnTo>
                  <a:pt x="9030" y="45614"/>
                </a:lnTo>
                <a:lnTo>
                  <a:pt x="12158" y="45666"/>
                </a:lnTo>
                <a:lnTo>
                  <a:pt x="15286" y="45614"/>
                </a:lnTo>
                <a:lnTo>
                  <a:pt x="18087" y="44388"/>
                </a:lnTo>
                <a:lnTo>
                  <a:pt x="20005" y="42379"/>
                </a:lnTo>
                <a:lnTo>
                  <a:pt x="17627" y="42379"/>
                </a:lnTo>
                <a:lnTo>
                  <a:pt x="22932" y="39313"/>
                </a:lnTo>
                <a:lnTo>
                  <a:pt x="25564" y="39313"/>
                </a:lnTo>
                <a:lnTo>
                  <a:pt x="34510" y="32634"/>
                </a:lnTo>
                <a:lnTo>
                  <a:pt x="34584" y="32348"/>
                </a:lnTo>
                <a:lnTo>
                  <a:pt x="35367" y="26955"/>
                </a:lnTo>
                <a:lnTo>
                  <a:pt x="35356" y="26653"/>
                </a:lnTo>
                <a:lnTo>
                  <a:pt x="33304" y="23904"/>
                </a:lnTo>
                <a:lnTo>
                  <a:pt x="15728" y="23904"/>
                </a:lnTo>
                <a:lnTo>
                  <a:pt x="16471" y="23636"/>
                </a:lnTo>
                <a:lnTo>
                  <a:pt x="14187" y="23636"/>
                </a:lnTo>
                <a:lnTo>
                  <a:pt x="14518" y="23610"/>
                </a:lnTo>
                <a:close/>
              </a:path>
              <a:path w="128905" h="46354">
                <a:moveTo>
                  <a:pt x="22932" y="39313"/>
                </a:moveTo>
                <a:lnTo>
                  <a:pt x="17627" y="42379"/>
                </a:lnTo>
                <a:lnTo>
                  <a:pt x="20728" y="41621"/>
                </a:lnTo>
                <a:lnTo>
                  <a:pt x="22932" y="39313"/>
                </a:lnTo>
                <a:close/>
              </a:path>
              <a:path w="128905" h="46354">
                <a:moveTo>
                  <a:pt x="20728" y="41621"/>
                </a:moveTo>
                <a:lnTo>
                  <a:pt x="17627" y="42379"/>
                </a:lnTo>
                <a:lnTo>
                  <a:pt x="20005" y="42379"/>
                </a:lnTo>
                <a:lnTo>
                  <a:pt x="20728" y="41621"/>
                </a:lnTo>
                <a:close/>
              </a:path>
              <a:path w="128905" h="46354">
                <a:moveTo>
                  <a:pt x="28972" y="41369"/>
                </a:moveTo>
                <a:lnTo>
                  <a:pt x="25817" y="42200"/>
                </a:lnTo>
                <a:lnTo>
                  <a:pt x="27460" y="42033"/>
                </a:lnTo>
                <a:lnTo>
                  <a:pt x="28972" y="41369"/>
                </a:lnTo>
                <a:close/>
              </a:path>
              <a:path w="128905" h="46354">
                <a:moveTo>
                  <a:pt x="27460" y="42033"/>
                </a:moveTo>
                <a:lnTo>
                  <a:pt x="25817" y="42200"/>
                </a:lnTo>
                <a:lnTo>
                  <a:pt x="27080" y="42200"/>
                </a:lnTo>
                <a:lnTo>
                  <a:pt x="27460" y="42033"/>
                </a:lnTo>
                <a:close/>
              </a:path>
              <a:path w="128905" h="46354">
                <a:moveTo>
                  <a:pt x="33995" y="41369"/>
                </a:moveTo>
                <a:lnTo>
                  <a:pt x="28972" y="41369"/>
                </a:lnTo>
                <a:lnTo>
                  <a:pt x="27460" y="42033"/>
                </a:lnTo>
                <a:lnTo>
                  <a:pt x="33995" y="41369"/>
                </a:lnTo>
                <a:close/>
              </a:path>
              <a:path w="128905" h="46354">
                <a:moveTo>
                  <a:pt x="25564" y="39313"/>
                </a:moveTo>
                <a:lnTo>
                  <a:pt x="22932" y="39313"/>
                </a:lnTo>
                <a:lnTo>
                  <a:pt x="20728" y="41621"/>
                </a:lnTo>
                <a:lnTo>
                  <a:pt x="21191" y="41508"/>
                </a:lnTo>
                <a:lnTo>
                  <a:pt x="25074" y="39678"/>
                </a:lnTo>
                <a:lnTo>
                  <a:pt x="25564" y="39313"/>
                </a:lnTo>
                <a:close/>
              </a:path>
              <a:path w="128905" h="46354">
                <a:moveTo>
                  <a:pt x="1072" y="30024"/>
                </a:moveTo>
                <a:lnTo>
                  <a:pt x="161" y="30893"/>
                </a:lnTo>
                <a:lnTo>
                  <a:pt x="0" y="37861"/>
                </a:lnTo>
                <a:lnTo>
                  <a:pt x="1225" y="39144"/>
                </a:lnTo>
                <a:lnTo>
                  <a:pt x="1072" y="30024"/>
                </a:lnTo>
                <a:close/>
              </a:path>
              <a:path w="128905" h="46354">
                <a:moveTo>
                  <a:pt x="47269" y="34415"/>
                </a:moveTo>
                <a:lnTo>
                  <a:pt x="44952" y="35560"/>
                </a:lnTo>
                <a:lnTo>
                  <a:pt x="46184" y="35137"/>
                </a:lnTo>
                <a:lnTo>
                  <a:pt x="47269" y="34415"/>
                </a:lnTo>
                <a:close/>
              </a:path>
              <a:path w="128905" h="46354">
                <a:moveTo>
                  <a:pt x="46184" y="35137"/>
                </a:moveTo>
                <a:lnTo>
                  <a:pt x="44952" y="35560"/>
                </a:lnTo>
                <a:lnTo>
                  <a:pt x="45550" y="35560"/>
                </a:lnTo>
                <a:lnTo>
                  <a:pt x="46184" y="35137"/>
                </a:lnTo>
                <a:close/>
              </a:path>
              <a:path w="128905" h="46354">
                <a:moveTo>
                  <a:pt x="48289" y="34415"/>
                </a:moveTo>
                <a:lnTo>
                  <a:pt x="47269" y="34415"/>
                </a:lnTo>
                <a:lnTo>
                  <a:pt x="46184" y="35137"/>
                </a:lnTo>
                <a:lnTo>
                  <a:pt x="48289" y="34415"/>
                </a:lnTo>
                <a:close/>
              </a:path>
              <a:path w="128905" h="46354">
                <a:moveTo>
                  <a:pt x="54312" y="32348"/>
                </a:moveTo>
                <a:lnTo>
                  <a:pt x="52609" y="32752"/>
                </a:lnTo>
                <a:lnTo>
                  <a:pt x="53480" y="32634"/>
                </a:lnTo>
                <a:lnTo>
                  <a:pt x="54312" y="32348"/>
                </a:lnTo>
                <a:close/>
              </a:path>
              <a:path w="128905" h="46354">
                <a:moveTo>
                  <a:pt x="53480" y="32634"/>
                </a:moveTo>
                <a:lnTo>
                  <a:pt x="52609" y="32752"/>
                </a:lnTo>
                <a:lnTo>
                  <a:pt x="53135" y="32752"/>
                </a:lnTo>
                <a:lnTo>
                  <a:pt x="53480" y="32634"/>
                </a:lnTo>
                <a:close/>
              </a:path>
              <a:path w="128905" h="46354">
                <a:moveTo>
                  <a:pt x="55578" y="32348"/>
                </a:moveTo>
                <a:lnTo>
                  <a:pt x="54312" y="32348"/>
                </a:lnTo>
                <a:lnTo>
                  <a:pt x="53480" y="32634"/>
                </a:lnTo>
                <a:lnTo>
                  <a:pt x="55578" y="32348"/>
                </a:lnTo>
                <a:close/>
              </a:path>
              <a:path w="128905" h="46354">
                <a:moveTo>
                  <a:pt x="7672" y="23724"/>
                </a:moveTo>
                <a:lnTo>
                  <a:pt x="5897" y="23754"/>
                </a:lnTo>
                <a:lnTo>
                  <a:pt x="1051" y="28763"/>
                </a:lnTo>
                <a:lnTo>
                  <a:pt x="1072" y="30024"/>
                </a:lnTo>
                <a:lnTo>
                  <a:pt x="7672" y="23724"/>
                </a:lnTo>
                <a:close/>
              </a:path>
              <a:path w="128905" h="46354">
                <a:moveTo>
                  <a:pt x="74328" y="27416"/>
                </a:moveTo>
                <a:lnTo>
                  <a:pt x="72501" y="27817"/>
                </a:lnTo>
                <a:lnTo>
                  <a:pt x="73437" y="27715"/>
                </a:lnTo>
                <a:lnTo>
                  <a:pt x="74328" y="27416"/>
                </a:lnTo>
                <a:close/>
              </a:path>
              <a:path w="128905" h="46354">
                <a:moveTo>
                  <a:pt x="73437" y="27715"/>
                </a:moveTo>
                <a:lnTo>
                  <a:pt x="72501" y="27817"/>
                </a:lnTo>
                <a:lnTo>
                  <a:pt x="73133" y="27817"/>
                </a:lnTo>
                <a:lnTo>
                  <a:pt x="73437" y="27715"/>
                </a:lnTo>
                <a:close/>
              </a:path>
              <a:path w="128905" h="46354">
                <a:moveTo>
                  <a:pt x="76181" y="27416"/>
                </a:moveTo>
                <a:lnTo>
                  <a:pt x="74328" y="27416"/>
                </a:lnTo>
                <a:lnTo>
                  <a:pt x="73437" y="27715"/>
                </a:lnTo>
                <a:lnTo>
                  <a:pt x="76181" y="27416"/>
                </a:lnTo>
                <a:close/>
              </a:path>
              <a:path w="128905" h="46354">
                <a:moveTo>
                  <a:pt x="18536" y="23299"/>
                </a:moveTo>
                <a:lnTo>
                  <a:pt x="17091" y="23411"/>
                </a:lnTo>
                <a:lnTo>
                  <a:pt x="15728" y="23904"/>
                </a:lnTo>
                <a:lnTo>
                  <a:pt x="18536" y="23299"/>
                </a:lnTo>
                <a:close/>
              </a:path>
              <a:path w="128905" h="46354">
                <a:moveTo>
                  <a:pt x="32853" y="23299"/>
                </a:moveTo>
                <a:lnTo>
                  <a:pt x="18536" y="23299"/>
                </a:lnTo>
                <a:lnTo>
                  <a:pt x="15728" y="23904"/>
                </a:lnTo>
                <a:lnTo>
                  <a:pt x="33304" y="23904"/>
                </a:lnTo>
                <a:lnTo>
                  <a:pt x="32853" y="23299"/>
                </a:lnTo>
                <a:close/>
              </a:path>
              <a:path w="128905" h="46354">
                <a:moveTo>
                  <a:pt x="16532" y="20499"/>
                </a:moveTo>
                <a:lnTo>
                  <a:pt x="11147" y="21343"/>
                </a:lnTo>
                <a:lnTo>
                  <a:pt x="9113" y="22348"/>
                </a:lnTo>
                <a:lnTo>
                  <a:pt x="7672" y="23724"/>
                </a:lnTo>
                <a:lnTo>
                  <a:pt x="14591" y="23604"/>
                </a:lnTo>
                <a:lnTo>
                  <a:pt x="17091" y="23411"/>
                </a:lnTo>
                <a:lnTo>
                  <a:pt x="21195" y="21927"/>
                </a:lnTo>
                <a:lnTo>
                  <a:pt x="24147" y="21320"/>
                </a:lnTo>
                <a:lnTo>
                  <a:pt x="30604" y="20942"/>
                </a:lnTo>
                <a:lnTo>
                  <a:pt x="30850" y="20793"/>
                </a:lnTo>
                <a:lnTo>
                  <a:pt x="30841" y="20604"/>
                </a:lnTo>
                <a:lnTo>
                  <a:pt x="16098" y="20604"/>
                </a:lnTo>
                <a:lnTo>
                  <a:pt x="16532" y="20499"/>
                </a:lnTo>
                <a:close/>
              </a:path>
              <a:path w="128905" h="46354">
                <a:moveTo>
                  <a:pt x="16557" y="23604"/>
                </a:moveTo>
                <a:lnTo>
                  <a:pt x="14735" y="23610"/>
                </a:lnTo>
                <a:lnTo>
                  <a:pt x="14187" y="23636"/>
                </a:lnTo>
                <a:lnTo>
                  <a:pt x="16471" y="23636"/>
                </a:lnTo>
                <a:close/>
              </a:path>
              <a:path w="128905" h="46354">
                <a:moveTo>
                  <a:pt x="17091" y="23411"/>
                </a:moveTo>
                <a:lnTo>
                  <a:pt x="14518" y="23610"/>
                </a:lnTo>
                <a:lnTo>
                  <a:pt x="14855" y="23604"/>
                </a:lnTo>
                <a:lnTo>
                  <a:pt x="16557" y="23604"/>
                </a:lnTo>
                <a:lnTo>
                  <a:pt x="17091" y="23411"/>
                </a:lnTo>
                <a:close/>
              </a:path>
              <a:path w="128905" h="46354">
                <a:moveTo>
                  <a:pt x="30604" y="20942"/>
                </a:moveTo>
                <a:lnTo>
                  <a:pt x="24147" y="21320"/>
                </a:lnTo>
                <a:lnTo>
                  <a:pt x="21195" y="21927"/>
                </a:lnTo>
                <a:lnTo>
                  <a:pt x="17091" y="23411"/>
                </a:lnTo>
                <a:lnTo>
                  <a:pt x="18536" y="23299"/>
                </a:lnTo>
                <a:lnTo>
                  <a:pt x="32853" y="23299"/>
                </a:lnTo>
                <a:lnTo>
                  <a:pt x="32085" y="22271"/>
                </a:lnTo>
                <a:lnTo>
                  <a:pt x="28418" y="22271"/>
                </a:lnTo>
                <a:lnTo>
                  <a:pt x="30604" y="20942"/>
                </a:lnTo>
                <a:close/>
              </a:path>
              <a:path w="128905" h="46354">
                <a:moveTo>
                  <a:pt x="31073" y="20915"/>
                </a:moveTo>
                <a:lnTo>
                  <a:pt x="30604" y="20942"/>
                </a:lnTo>
                <a:lnTo>
                  <a:pt x="28418" y="22271"/>
                </a:lnTo>
                <a:lnTo>
                  <a:pt x="31393" y="21343"/>
                </a:lnTo>
                <a:lnTo>
                  <a:pt x="31073" y="20915"/>
                </a:lnTo>
                <a:close/>
              </a:path>
              <a:path w="128905" h="46354">
                <a:moveTo>
                  <a:pt x="31393" y="21343"/>
                </a:moveTo>
                <a:lnTo>
                  <a:pt x="28418" y="22271"/>
                </a:lnTo>
                <a:lnTo>
                  <a:pt x="32085" y="22271"/>
                </a:lnTo>
                <a:lnTo>
                  <a:pt x="31393" y="21343"/>
                </a:lnTo>
                <a:close/>
              </a:path>
              <a:path w="128905" h="46354">
                <a:moveTo>
                  <a:pt x="33158" y="20793"/>
                </a:moveTo>
                <a:lnTo>
                  <a:pt x="31073" y="20915"/>
                </a:lnTo>
                <a:lnTo>
                  <a:pt x="31393" y="21343"/>
                </a:lnTo>
                <a:lnTo>
                  <a:pt x="33158" y="20793"/>
                </a:lnTo>
                <a:close/>
              </a:path>
              <a:path w="128905" h="46354">
                <a:moveTo>
                  <a:pt x="100803" y="20838"/>
                </a:moveTo>
                <a:lnTo>
                  <a:pt x="98748" y="21227"/>
                </a:lnTo>
                <a:lnTo>
                  <a:pt x="99800" y="21159"/>
                </a:lnTo>
                <a:lnTo>
                  <a:pt x="100803" y="20838"/>
                </a:lnTo>
                <a:close/>
              </a:path>
              <a:path w="128905" h="46354">
                <a:moveTo>
                  <a:pt x="99800" y="21159"/>
                </a:moveTo>
                <a:lnTo>
                  <a:pt x="98748" y="21227"/>
                </a:lnTo>
                <a:lnTo>
                  <a:pt x="99588" y="21227"/>
                </a:lnTo>
                <a:lnTo>
                  <a:pt x="99800" y="21159"/>
                </a:lnTo>
                <a:close/>
              </a:path>
              <a:path w="128905" h="46354">
                <a:moveTo>
                  <a:pt x="104778" y="20838"/>
                </a:moveTo>
                <a:lnTo>
                  <a:pt x="100803" y="20838"/>
                </a:lnTo>
                <a:lnTo>
                  <a:pt x="99800" y="21159"/>
                </a:lnTo>
                <a:lnTo>
                  <a:pt x="104778" y="20838"/>
                </a:lnTo>
                <a:close/>
              </a:path>
              <a:path w="128905" h="46354">
                <a:moveTo>
                  <a:pt x="30941" y="20738"/>
                </a:moveTo>
                <a:lnTo>
                  <a:pt x="30604" y="20942"/>
                </a:lnTo>
                <a:lnTo>
                  <a:pt x="31073" y="20915"/>
                </a:lnTo>
                <a:lnTo>
                  <a:pt x="30941" y="20738"/>
                </a:lnTo>
                <a:close/>
              </a:path>
              <a:path w="128905" h="46354">
                <a:moveTo>
                  <a:pt x="58621" y="14082"/>
                </a:moveTo>
                <a:lnTo>
                  <a:pt x="40603" y="15987"/>
                </a:lnTo>
                <a:lnTo>
                  <a:pt x="36440" y="17397"/>
                </a:lnTo>
                <a:lnTo>
                  <a:pt x="30941" y="20738"/>
                </a:lnTo>
                <a:lnTo>
                  <a:pt x="31073" y="20915"/>
                </a:lnTo>
                <a:lnTo>
                  <a:pt x="33158" y="20793"/>
                </a:lnTo>
                <a:lnTo>
                  <a:pt x="105480" y="20793"/>
                </a:lnTo>
                <a:lnTo>
                  <a:pt x="109961" y="20499"/>
                </a:lnTo>
                <a:lnTo>
                  <a:pt x="111503" y="20251"/>
                </a:lnTo>
                <a:lnTo>
                  <a:pt x="125793" y="16546"/>
                </a:lnTo>
                <a:lnTo>
                  <a:pt x="127091" y="14339"/>
                </a:lnTo>
                <a:lnTo>
                  <a:pt x="57790" y="14339"/>
                </a:lnTo>
                <a:lnTo>
                  <a:pt x="58621" y="14082"/>
                </a:lnTo>
                <a:close/>
              </a:path>
              <a:path w="128905" h="46354">
                <a:moveTo>
                  <a:pt x="16976" y="20429"/>
                </a:moveTo>
                <a:lnTo>
                  <a:pt x="16498" y="20507"/>
                </a:lnTo>
                <a:lnTo>
                  <a:pt x="16098" y="20604"/>
                </a:lnTo>
                <a:lnTo>
                  <a:pt x="16976" y="20429"/>
                </a:lnTo>
                <a:close/>
              </a:path>
              <a:path w="128905" h="46354">
                <a:moveTo>
                  <a:pt x="30710" y="20429"/>
                </a:moveTo>
                <a:lnTo>
                  <a:pt x="16976" y="20429"/>
                </a:lnTo>
                <a:lnTo>
                  <a:pt x="16098" y="20604"/>
                </a:lnTo>
                <a:lnTo>
                  <a:pt x="30841" y="20604"/>
                </a:lnTo>
                <a:lnTo>
                  <a:pt x="30710" y="20429"/>
                </a:lnTo>
                <a:close/>
              </a:path>
              <a:path w="128905" h="46354">
                <a:moveTo>
                  <a:pt x="26200" y="18149"/>
                </a:moveTo>
                <a:lnTo>
                  <a:pt x="16532" y="20499"/>
                </a:lnTo>
                <a:lnTo>
                  <a:pt x="16976" y="20429"/>
                </a:lnTo>
                <a:lnTo>
                  <a:pt x="30710" y="20429"/>
                </a:lnTo>
                <a:lnTo>
                  <a:pt x="30040" y="19532"/>
                </a:lnTo>
                <a:lnTo>
                  <a:pt x="26200" y="18149"/>
                </a:lnTo>
                <a:close/>
              </a:path>
              <a:path w="128905" h="46354">
                <a:moveTo>
                  <a:pt x="59485" y="13992"/>
                </a:moveTo>
                <a:lnTo>
                  <a:pt x="58621" y="14082"/>
                </a:lnTo>
                <a:lnTo>
                  <a:pt x="57790" y="14339"/>
                </a:lnTo>
                <a:lnTo>
                  <a:pt x="59485" y="13992"/>
                </a:lnTo>
                <a:close/>
              </a:path>
              <a:path w="128905" h="46354">
                <a:moveTo>
                  <a:pt x="127295" y="13992"/>
                </a:moveTo>
                <a:lnTo>
                  <a:pt x="59485" y="13992"/>
                </a:lnTo>
                <a:lnTo>
                  <a:pt x="57790" y="14339"/>
                </a:lnTo>
                <a:lnTo>
                  <a:pt x="127091" y="14339"/>
                </a:lnTo>
                <a:lnTo>
                  <a:pt x="127295" y="13992"/>
                </a:lnTo>
                <a:close/>
              </a:path>
              <a:path w="128905" h="46354">
                <a:moveTo>
                  <a:pt x="77937" y="10000"/>
                </a:moveTo>
                <a:lnTo>
                  <a:pt x="70928" y="10510"/>
                </a:lnTo>
                <a:lnTo>
                  <a:pt x="68991" y="10875"/>
                </a:lnTo>
                <a:lnTo>
                  <a:pt x="58621" y="14082"/>
                </a:lnTo>
                <a:lnTo>
                  <a:pt x="59485" y="13992"/>
                </a:lnTo>
                <a:lnTo>
                  <a:pt x="127295" y="13992"/>
                </a:lnTo>
                <a:lnTo>
                  <a:pt x="128536" y="11882"/>
                </a:lnTo>
                <a:lnTo>
                  <a:pt x="128116" y="10263"/>
                </a:lnTo>
                <a:lnTo>
                  <a:pt x="77050" y="10263"/>
                </a:lnTo>
                <a:lnTo>
                  <a:pt x="77937" y="10000"/>
                </a:lnTo>
                <a:close/>
              </a:path>
              <a:path w="128905" h="46354">
                <a:moveTo>
                  <a:pt x="78858" y="9933"/>
                </a:moveTo>
                <a:lnTo>
                  <a:pt x="77937" y="10000"/>
                </a:lnTo>
                <a:lnTo>
                  <a:pt x="77050" y="10263"/>
                </a:lnTo>
                <a:lnTo>
                  <a:pt x="78858" y="9933"/>
                </a:lnTo>
                <a:close/>
              </a:path>
              <a:path w="128905" h="46354">
                <a:moveTo>
                  <a:pt x="128031" y="9933"/>
                </a:moveTo>
                <a:lnTo>
                  <a:pt x="78858" y="9933"/>
                </a:lnTo>
                <a:lnTo>
                  <a:pt x="77050" y="10263"/>
                </a:lnTo>
                <a:lnTo>
                  <a:pt x="128116" y="10263"/>
                </a:lnTo>
                <a:lnTo>
                  <a:pt x="128031" y="9933"/>
                </a:lnTo>
                <a:close/>
              </a:path>
              <a:path w="128905" h="46354">
                <a:moveTo>
                  <a:pt x="127370" y="7383"/>
                </a:moveTo>
                <a:lnTo>
                  <a:pt x="86770" y="7383"/>
                </a:lnTo>
                <a:lnTo>
                  <a:pt x="77937" y="10000"/>
                </a:lnTo>
                <a:lnTo>
                  <a:pt x="78858" y="9933"/>
                </a:lnTo>
                <a:lnTo>
                  <a:pt x="128031" y="9933"/>
                </a:lnTo>
                <a:lnTo>
                  <a:pt x="127370" y="7383"/>
                </a:lnTo>
                <a:close/>
              </a:path>
              <a:path w="128905" h="46354">
                <a:moveTo>
                  <a:pt x="107998" y="3501"/>
                </a:moveTo>
                <a:lnTo>
                  <a:pt x="97649" y="4168"/>
                </a:lnTo>
                <a:lnTo>
                  <a:pt x="95594" y="4557"/>
                </a:lnTo>
                <a:lnTo>
                  <a:pt x="86685" y="7408"/>
                </a:lnTo>
                <a:lnTo>
                  <a:pt x="127370" y="7383"/>
                </a:lnTo>
                <a:lnTo>
                  <a:pt x="126416" y="3704"/>
                </a:lnTo>
                <a:lnTo>
                  <a:pt x="107213" y="3704"/>
                </a:lnTo>
                <a:lnTo>
                  <a:pt x="107998" y="3501"/>
                </a:lnTo>
                <a:close/>
              </a:path>
              <a:path w="128905" h="46354">
                <a:moveTo>
                  <a:pt x="108808" y="3448"/>
                </a:moveTo>
                <a:lnTo>
                  <a:pt x="107998" y="3501"/>
                </a:lnTo>
                <a:lnTo>
                  <a:pt x="107213" y="3704"/>
                </a:lnTo>
                <a:lnTo>
                  <a:pt x="108808" y="3448"/>
                </a:lnTo>
                <a:close/>
              </a:path>
              <a:path w="128905" h="46354">
                <a:moveTo>
                  <a:pt x="126349" y="3448"/>
                </a:moveTo>
                <a:lnTo>
                  <a:pt x="108808" y="3448"/>
                </a:lnTo>
                <a:lnTo>
                  <a:pt x="107213" y="3704"/>
                </a:lnTo>
                <a:lnTo>
                  <a:pt x="126416" y="3704"/>
                </a:lnTo>
                <a:lnTo>
                  <a:pt x="126349" y="3448"/>
                </a:lnTo>
                <a:close/>
              </a:path>
              <a:path w="128905" h="46354">
                <a:moveTo>
                  <a:pt x="121502" y="0"/>
                </a:moveTo>
                <a:lnTo>
                  <a:pt x="107998" y="3501"/>
                </a:lnTo>
                <a:lnTo>
                  <a:pt x="108808" y="3448"/>
                </a:lnTo>
                <a:lnTo>
                  <a:pt x="126349" y="3448"/>
                </a:lnTo>
                <a:lnTo>
                  <a:pt x="126166" y="2743"/>
                </a:lnTo>
                <a:lnTo>
                  <a:pt x="1215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82666" y="5824129"/>
            <a:ext cx="318342" cy="3804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33703" y="5924282"/>
            <a:ext cx="299492" cy="2227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33898" y="5843213"/>
            <a:ext cx="325492" cy="31101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51795" y="5880359"/>
            <a:ext cx="294500" cy="2412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09724" y="5676646"/>
            <a:ext cx="1738630" cy="48260"/>
          </a:xfrm>
          <a:custGeom>
            <a:avLst/>
            <a:gdLst/>
            <a:ahLst/>
            <a:cxnLst/>
            <a:rect l="l" t="t" r="r" b="b"/>
            <a:pathLst>
              <a:path w="1738629" h="48260">
                <a:moveTo>
                  <a:pt x="660827" y="47775"/>
                </a:moveTo>
                <a:lnTo>
                  <a:pt x="568101" y="47775"/>
                </a:lnTo>
                <a:lnTo>
                  <a:pt x="658788" y="48216"/>
                </a:lnTo>
                <a:lnTo>
                  <a:pt x="660827" y="47775"/>
                </a:lnTo>
                <a:close/>
              </a:path>
              <a:path w="1738629" h="48260">
                <a:moveTo>
                  <a:pt x="1699179" y="35091"/>
                </a:moveTo>
                <a:lnTo>
                  <a:pt x="287731" y="35091"/>
                </a:lnTo>
                <a:lnTo>
                  <a:pt x="305338" y="35648"/>
                </a:lnTo>
                <a:lnTo>
                  <a:pt x="322412" y="40392"/>
                </a:lnTo>
                <a:lnTo>
                  <a:pt x="335451" y="45066"/>
                </a:lnTo>
                <a:lnTo>
                  <a:pt x="348994" y="47640"/>
                </a:lnTo>
                <a:lnTo>
                  <a:pt x="419751" y="48185"/>
                </a:lnTo>
                <a:lnTo>
                  <a:pt x="476617" y="48002"/>
                </a:lnTo>
                <a:lnTo>
                  <a:pt x="660827" y="47775"/>
                </a:lnTo>
                <a:lnTo>
                  <a:pt x="675750" y="44545"/>
                </a:lnTo>
                <a:lnTo>
                  <a:pt x="689692" y="40747"/>
                </a:lnTo>
                <a:lnTo>
                  <a:pt x="1376414" y="40747"/>
                </a:lnTo>
                <a:lnTo>
                  <a:pt x="1380368" y="39863"/>
                </a:lnTo>
                <a:lnTo>
                  <a:pt x="1395990" y="37030"/>
                </a:lnTo>
                <a:lnTo>
                  <a:pt x="1484759" y="37030"/>
                </a:lnTo>
                <a:lnTo>
                  <a:pt x="1529347" y="36792"/>
                </a:lnTo>
                <a:lnTo>
                  <a:pt x="1701430" y="36187"/>
                </a:lnTo>
                <a:lnTo>
                  <a:pt x="1699179" y="35091"/>
                </a:lnTo>
                <a:close/>
              </a:path>
              <a:path w="1738629" h="48260">
                <a:moveTo>
                  <a:pt x="67517" y="7973"/>
                </a:moveTo>
                <a:lnTo>
                  <a:pt x="14396" y="8795"/>
                </a:lnTo>
                <a:lnTo>
                  <a:pt x="0" y="20046"/>
                </a:lnTo>
                <a:lnTo>
                  <a:pt x="1444" y="36432"/>
                </a:lnTo>
                <a:lnTo>
                  <a:pt x="1564" y="37069"/>
                </a:lnTo>
                <a:lnTo>
                  <a:pt x="5673" y="43884"/>
                </a:lnTo>
                <a:lnTo>
                  <a:pt x="11602" y="45352"/>
                </a:lnTo>
                <a:lnTo>
                  <a:pt x="16164" y="42601"/>
                </a:lnTo>
                <a:lnTo>
                  <a:pt x="19443" y="39321"/>
                </a:lnTo>
                <a:lnTo>
                  <a:pt x="20876" y="36945"/>
                </a:lnTo>
                <a:lnTo>
                  <a:pt x="36215" y="35095"/>
                </a:lnTo>
                <a:lnTo>
                  <a:pt x="1699049" y="35028"/>
                </a:lnTo>
                <a:lnTo>
                  <a:pt x="1698664" y="34841"/>
                </a:lnTo>
                <a:lnTo>
                  <a:pt x="1694489" y="29812"/>
                </a:lnTo>
                <a:lnTo>
                  <a:pt x="1692449" y="22987"/>
                </a:lnTo>
                <a:lnTo>
                  <a:pt x="1692578" y="20906"/>
                </a:lnTo>
                <a:lnTo>
                  <a:pt x="552621" y="20906"/>
                </a:lnTo>
                <a:lnTo>
                  <a:pt x="356954" y="20881"/>
                </a:lnTo>
                <a:lnTo>
                  <a:pt x="341908" y="19242"/>
                </a:lnTo>
                <a:lnTo>
                  <a:pt x="328481" y="14600"/>
                </a:lnTo>
                <a:lnTo>
                  <a:pt x="309841" y="9564"/>
                </a:lnTo>
                <a:lnTo>
                  <a:pt x="294771" y="8459"/>
                </a:lnTo>
                <a:lnTo>
                  <a:pt x="155798" y="8459"/>
                </a:lnTo>
                <a:lnTo>
                  <a:pt x="67517" y="7973"/>
                </a:lnTo>
                <a:close/>
              </a:path>
              <a:path w="1738629" h="48260">
                <a:moveTo>
                  <a:pt x="1291249" y="43581"/>
                </a:moveTo>
                <a:lnTo>
                  <a:pt x="1268670" y="43581"/>
                </a:lnTo>
                <a:lnTo>
                  <a:pt x="1281402" y="43610"/>
                </a:lnTo>
                <a:lnTo>
                  <a:pt x="1291249" y="43581"/>
                </a:lnTo>
                <a:close/>
              </a:path>
              <a:path w="1738629" h="48260">
                <a:moveTo>
                  <a:pt x="1365317" y="43229"/>
                </a:moveTo>
                <a:lnTo>
                  <a:pt x="1174362" y="43229"/>
                </a:lnTo>
                <a:lnTo>
                  <a:pt x="1249589" y="43589"/>
                </a:lnTo>
                <a:lnTo>
                  <a:pt x="1291249" y="43581"/>
                </a:lnTo>
                <a:lnTo>
                  <a:pt x="1364757" y="43354"/>
                </a:lnTo>
                <a:lnTo>
                  <a:pt x="1365317" y="43229"/>
                </a:lnTo>
                <a:close/>
              </a:path>
              <a:path w="1738629" h="48260">
                <a:moveTo>
                  <a:pt x="1136719" y="43294"/>
                </a:moveTo>
                <a:lnTo>
                  <a:pt x="1111473" y="43294"/>
                </a:lnTo>
                <a:lnTo>
                  <a:pt x="1124257" y="43354"/>
                </a:lnTo>
                <a:lnTo>
                  <a:pt x="1136719" y="43294"/>
                </a:lnTo>
                <a:close/>
              </a:path>
              <a:path w="1738629" h="48260">
                <a:moveTo>
                  <a:pt x="1368737" y="42464"/>
                </a:moveTo>
                <a:lnTo>
                  <a:pt x="947894" y="42464"/>
                </a:lnTo>
                <a:lnTo>
                  <a:pt x="1098655" y="43312"/>
                </a:lnTo>
                <a:lnTo>
                  <a:pt x="1365317" y="43229"/>
                </a:lnTo>
                <a:lnTo>
                  <a:pt x="1368737" y="42464"/>
                </a:lnTo>
                <a:close/>
              </a:path>
              <a:path w="1738629" h="48260">
                <a:moveTo>
                  <a:pt x="942717" y="42481"/>
                </a:moveTo>
                <a:lnTo>
                  <a:pt x="910240" y="42481"/>
                </a:lnTo>
                <a:lnTo>
                  <a:pt x="929152" y="42524"/>
                </a:lnTo>
                <a:lnTo>
                  <a:pt x="942717" y="42481"/>
                </a:lnTo>
                <a:close/>
              </a:path>
              <a:path w="1738629" h="48260">
                <a:moveTo>
                  <a:pt x="1371137" y="41928"/>
                </a:moveTo>
                <a:lnTo>
                  <a:pt x="771869" y="41928"/>
                </a:lnTo>
                <a:lnTo>
                  <a:pt x="849541" y="42161"/>
                </a:lnTo>
                <a:lnTo>
                  <a:pt x="863737" y="42398"/>
                </a:lnTo>
                <a:lnTo>
                  <a:pt x="897458" y="42522"/>
                </a:lnTo>
                <a:lnTo>
                  <a:pt x="942717" y="42481"/>
                </a:lnTo>
                <a:lnTo>
                  <a:pt x="1368737" y="42464"/>
                </a:lnTo>
                <a:lnTo>
                  <a:pt x="1371137" y="41928"/>
                </a:lnTo>
                <a:close/>
              </a:path>
              <a:path w="1738629" h="48260">
                <a:moveTo>
                  <a:pt x="1376414" y="40747"/>
                </a:moveTo>
                <a:lnTo>
                  <a:pt x="689692" y="40747"/>
                </a:lnTo>
                <a:lnTo>
                  <a:pt x="706335" y="41982"/>
                </a:lnTo>
                <a:lnTo>
                  <a:pt x="1371137" y="41928"/>
                </a:lnTo>
                <a:lnTo>
                  <a:pt x="1376414" y="40747"/>
                </a:lnTo>
                <a:close/>
              </a:path>
              <a:path w="1738629" h="48260">
                <a:moveTo>
                  <a:pt x="1704189" y="37530"/>
                </a:moveTo>
                <a:lnTo>
                  <a:pt x="1704558" y="37709"/>
                </a:lnTo>
                <a:lnTo>
                  <a:pt x="1714855" y="38955"/>
                </a:lnTo>
                <a:lnTo>
                  <a:pt x="1717055" y="39298"/>
                </a:lnTo>
                <a:lnTo>
                  <a:pt x="1719261" y="39222"/>
                </a:lnTo>
                <a:lnTo>
                  <a:pt x="1720979" y="38876"/>
                </a:lnTo>
                <a:lnTo>
                  <a:pt x="1714160" y="37987"/>
                </a:lnTo>
                <a:lnTo>
                  <a:pt x="1704189" y="37530"/>
                </a:lnTo>
                <a:close/>
              </a:path>
              <a:path w="1738629" h="48260">
                <a:moveTo>
                  <a:pt x="1736539" y="29249"/>
                </a:moveTo>
                <a:lnTo>
                  <a:pt x="1733590" y="33631"/>
                </a:lnTo>
                <a:lnTo>
                  <a:pt x="1727441" y="37574"/>
                </a:lnTo>
                <a:lnTo>
                  <a:pt x="1720979" y="38876"/>
                </a:lnTo>
                <a:lnTo>
                  <a:pt x="1721878" y="38993"/>
                </a:lnTo>
                <a:lnTo>
                  <a:pt x="1728720" y="37300"/>
                </a:lnTo>
                <a:lnTo>
                  <a:pt x="1734209" y="33261"/>
                </a:lnTo>
                <a:lnTo>
                  <a:pt x="1736539" y="29249"/>
                </a:lnTo>
                <a:close/>
              </a:path>
              <a:path w="1738629" h="48260">
                <a:moveTo>
                  <a:pt x="1712817" y="5253"/>
                </a:moveTo>
                <a:lnTo>
                  <a:pt x="1707700" y="5852"/>
                </a:lnTo>
                <a:lnTo>
                  <a:pt x="1693795" y="6409"/>
                </a:lnTo>
                <a:lnTo>
                  <a:pt x="1693415" y="6789"/>
                </a:lnTo>
                <a:lnTo>
                  <a:pt x="1714160" y="37987"/>
                </a:lnTo>
                <a:lnTo>
                  <a:pt x="1720979" y="38876"/>
                </a:lnTo>
                <a:lnTo>
                  <a:pt x="1738452" y="21145"/>
                </a:lnTo>
                <a:lnTo>
                  <a:pt x="1738440" y="20046"/>
                </a:lnTo>
                <a:lnTo>
                  <a:pt x="1737962" y="18315"/>
                </a:lnTo>
                <a:lnTo>
                  <a:pt x="1724409" y="18315"/>
                </a:lnTo>
                <a:lnTo>
                  <a:pt x="1712777" y="5267"/>
                </a:lnTo>
                <a:close/>
              </a:path>
              <a:path w="1738629" h="48260">
                <a:moveTo>
                  <a:pt x="1701430" y="36187"/>
                </a:moveTo>
                <a:lnTo>
                  <a:pt x="1629045" y="36187"/>
                </a:lnTo>
                <a:lnTo>
                  <a:pt x="1677094" y="36586"/>
                </a:lnTo>
                <a:lnTo>
                  <a:pt x="1695387" y="37126"/>
                </a:lnTo>
                <a:lnTo>
                  <a:pt x="1704189" y="37530"/>
                </a:lnTo>
                <a:lnTo>
                  <a:pt x="1701430" y="36187"/>
                </a:lnTo>
                <a:close/>
              </a:path>
              <a:path w="1738629" h="48260">
                <a:moveTo>
                  <a:pt x="1484759" y="37030"/>
                </a:moveTo>
                <a:lnTo>
                  <a:pt x="1395990" y="37030"/>
                </a:lnTo>
                <a:lnTo>
                  <a:pt x="1429797" y="37377"/>
                </a:lnTo>
                <a:lnTo>
                  <a:pt x="1484759" y="37030"/>
                </a:lnTo>
                <a:close/>
              </a:path>
              <a:path w="1738629" h="48260">
                <a:moveTo>
                  <a:pt x="121560" y="35095"/>
                </a:moveTo>
                <a:lnTo>
                  <a:pt x="36215" y="35095"/>
                </a:lnTo>
                <a:lnTo>
                  <a:pt x="67825" y="35508"/>
                </a:lnTo>
                <a:lnTo>
                  <a:pt x="121560" y="35095"/>
                </a:lnTo>
                <a:close/>
              </a:path>
              <a:path w="1738629" h="48260">
                <a:moveTo>
                  <a:pt x="1699049" y="35028"/>
                </a:moveTo>
                <a:lnTo>
                  <a:pt x="149435" y="35028"/>
                </a:lnTo>
                <a:lnTo>
                  <a:pt x="231127" y="35326"/>
                </a:lnTo>
                <a:lnTo>
                  <a:pt x="1699179" y="35091"/>
                </a:lnTo>
                <a:lnTo>
                  <a:pt x="1699049" y="35028"/>
                </a:lnTo>
                <a:close/>
              </a:path>
              <a:path w="1738629" h="48260">
                <a:moveTo>
                  <a:pt x="1737454" y="27674"/>
                </a:moveTo>
                <a:lnTo>
                  <a:pt x="1736539" y="29249"/>
                </a:lnTo>
                <a:lnTo>
                  <a:pt x="1737404" y="27964"/>
                </a:lnTo>
                <a:lnTo>
                  <a:pt x="1737454" y="27674"/>
                </a:lnTo>
                <a:close/>
              </a:path>
              <a:path w="1738629" h="48260">
                <a:moveTo>
                  <a:pt x="1738116" y="23833"/>
                </a:moveTo>
                <a:lnTo>
                  <a:pt x="1737454" y="27674"/>
                </a:lnTo>
                <a:lnTo>
                  <a:pt x="1737685" y="27277"/>
                </a:lnTo>
                <a:lnTo>
                  <a:pt x="1738116" y="23833"/>
                </a:lnTo>
                <a:close/>
              </a:path>
              <a:path w="1738629" h="48260">
                <a:moveTo>
                  <a:pt x="1730195" y="4015"/>
                </a:moveTo>
                <a:lnTo>
                  <a:pt x="1720588" y="4344"/>
                </a:lnTo>
                <a:lnTo>
                  <a:pt x="1719596" y="4460"/>
                </a:lnTo>
                <a:lnTo>
                  <a:pt x="1726719" y="5237"/>
                </a:lnTo>
                <a:lnTo>
                  <a:pt x="1732708" y="8690"/>
                </a:lnTo>
                <a:lnTo>
                  <a:pt x="1736751" y="13966"/>
                </a:lnTo>
                <a:lnTo>
                  <a:pt x="1738440" y="20046"/>
                </a:lnTo>
                <a:lnTo>
                  <a:pt x="1738452" y="21145"/>
                </a:lnTo>
                <a:lnTo>
                  <a:pt x="1738116" y="23833"/>
                </a:lnTo>
                <a:lnTo>
                  <a:pt x="1738579" y="21145"/>
                </a:lnTo>
                <a:lnTo>
                  <a:pt x="1738250" y="11537"/>
                </a:lnTo>
                <a:lnTo>
                  <a:pt x="1730195" y="4015"/>
                </a:lnTo>
                <a:close/>
              </a:path>
              <a:path w="1738629" h="48260">
                <a:moveTo>
                  <a:pt x="639707" y="20512"/>
                </a:moveTo>
                <a:lnTo>
                  <a:pt x="552621" y="20906"/>
                </a:lnTo>
                <a:lnTo>
                  <a:pt x="1692578" y="20906"/>
                </a:lnTo>
                <a:lnTo>
                  <a:pt x="1692601" y="20531"/>
                </a:lnTo>
                <a:lnTo>
                  <a:pt x="657449" y="20531"/>
                </a:lnTo>
                <a:lnTo>
                  <a:pt x="639707" y="20512"/>
                </a:lnTo>
                <a:close/>
              </a:path>
              <a:path w="1738629" h="48260">
                <a:moveTo>
                  <a:pt x="413631" y="20509"/>
                </a:moveTo>
                <a:lnTo>
                  <a:pt x="357023" y="20889"/>
                </a:lnTo>
                <a:lnTo>
                  <a:pt x="544857" y="20889"/>
                </a:lnTo>
                <a:lnTo>
                  <a:pt x="463341" y="20677"/>
                </a:lnTo>
                <a:lnTo>
                  <a:pt x="413631" y="20509"/>
                </a:lnTo>
                <a:close/>
              </a:path>
              <a:path w="1738629" h="48260">
                <a:moveTo>
                  <a:pt x="476302" y="20676"/>
                </a:moveTo>
                <a:lnTo>
                  <a:pt x="463341" y="20677"/>
                </a:lnTo>
                <a:lnTo>
                  <a:pt x="476506" y="20677"/>
                </a:lnTo>
                <a:lnTo>
                  <a:pt x="476302" y="20676"/>
                </a:lnTo>
                <a:close/>
              </a:path>
              <a:path w="1738629" h="48260">
                <a:moveTo>
                  <a:pt x="699136" y="14461"/>
                </a:moveTo>
                <a:lnTo>
                  <a:pt x="684015" y="14469"/>
                </a:lnTo>
                <a:lnTo>
                  <a:pt x="670575" y="17704"/>
                </a:lnTo>
                <a:lnTo>
                  <a:pt x="657449" y="20531"/>
                </a:lnTo>
                <a:lnTo>
                  <a:pt x="1692601" y="20531"/>
                </a:lnTo>
                <a:lnTo>
                  <a:pt x="1692975" y="14496"/>
                </a:lnTo>
                <a:lnTo>
                  <a:pt x="779035" y="14496"/>
                </a:lnTo>
                <a:lnTo>
                  <a:pt x="699136" y="14461"/>
                </a:lnTo>
                <a:close/>
              </a:path>
              <a:path w="1738629" h="48260">
                <a:moveTo>
                  <a:pt x="1719102" y="4518"/>
                </a:moveTo>
                <a:lnTo>
                  <a:pt x="1712777" y="5267"/>
                </a:lnTo>
                <a:lnTo>
                  <a:pt x="1724409" y="18315"/>
                </a:lnTo>
                <a:lnTo>
                  <a:pt x="1722715" y="10230"/>
                </a:lnTo>
                <a:lnTo>
                  <a:pt x="1719102" y="4518"/>
                </a:lnTo>
                <a:close/>
              </a:path>
              <a:path w="1738629" h="48260">
                <a:moveTo>
                  <a:pt x="1719596" y="4460"/>
                </a:moveTo>
                <a:lnTo>
                  <a:pt x="1719102" y="4518"/>
                </a:lnTo>
                <a:lnTo>
                  <a:pt x="1722715" y="10230"/>
                </a:lnTo>
                <a:lnTo>
                  <a:pt x="1724409" y="18315"/>
                </a:lnTo>
                <a:lnTo>
                  <a:pt x="1737962" y="18315"/>
                </a:lnTo>
                <a:lnTo>
                  <a:pt x="1736751" y="13966"/>
                </a:lnTo>
                <a:lnTo>
                  <a:pt x="1732708" y="8690"/>
                </a:lnTo>
                <a:lnTo>
                  <a:pt x="1726719" y="5237"/>
                </a:lnTo>
                <a:lnTo>
                  <a:pt x="1719596" y="4460"/>
                </a:lnTo>
                <a:close/>
              </a:path>
              <a:path w="1738629" h="48260">
                <a:moveTo>
                  <a:pt x="904121" y="13900"/>
                </a:moveTo>
                <a:lnTo>
                  <a:pt x="779035" y="14496"/>
                </a:lnTo>
                <a:lnTo>
                  <a:pt x="1692975" y="14496"/>
                </a:lnTo>
                <a:lnTo>
                  <a:pt x="1693004" y="13979"/>
                </a:lnTo>
                <a:lnTo>
                  <a:pt x="941774" y="13979"/>
                </a:lnTo>
                <a:lnTo>
                  <a:pt x="904121" y="13900"/>
                </a:lnTo>
                <a:close/>
              </a:path>
              <a:path w="1738629" h="48260">
                <a:moveTo>
                  <a:pt x="1111270" y="13145"/>
                </a:moveTo>
                <a:lnTo>
                  <a:pt x="941774" y="13979"/>
                </a:lnTo>
                <a:lnTo>
                  <a:pt x="1693004" y="13979"/>
                </a:lnTo>
                <a:lnTo>
                  <a:pt x="1693049" y="13195"/>
                </a:lnTo>
                <a:lnTo>
                  <a:pt x="1180425" y="13195"/>
                </a:lnTo>
                <a:lnTo>
                  <a:pt x="1111270" y="13145"/>
                </a:lnTo>
                <a:close/>
              </a:path>
              <a:path w="1738629" h="48260">
                <a:moveTo>
                  <a:pt x="1274748" y="12844"/>
                </a:moveTo>
                <a:lnTo>
                  <a:pt x="1180425" y="13195"/>
                </a:lnTo>
                <a:lnTo>
                  <a:pt x="1693049" y="13195"/>
                </a:lnTo>
                <a:lnTo>
                  <a:pt x="1361145" y="13087"/>
                </a:lnTo>
                <a:lnTo>
                  <a:pt x="1293851" y="12880"/>
                </a:lnTo>
                <a:lnTo>
                  <a:pt x="1274748" y="12844"/>
                </a:lnTo>
                <a:close/>
              </a:path>
              <a:path w="1738629" h="48260">
                <a:moveTo>
                  <a:pt x="1439023" y="6091"/>
                </a:moveTo>
                <a:lnTo>
                  <a:pt x="1392394" y="6476"/>
                </a:lnTo>
                <a:lnTo>
                  <a:pt x="1376809" y="10108"/>
                </a:lnTo>
                <a:lnTo>
                  <a:pt x="1361145" y="13087"/>
                </a:lnTo>
                <a:lnTo>
                  <a:pt x="1693055" y="13087"/>
                </a:lnTo>
                <a:lnTo>
                  <a:pt x="1693387" y="7281"/>
                </a:lnTo>
                <a:lnTo>
                  <a:pt x="1621486" y="7281"/>
                </a:lnTo>
                <a:lnTo>
                  <a:pt x="1558575" y="7037"/>
                </a:lnTo>
                <a:lnTo>
                  <a:pt x="1537227" y="6719"/>
                </a:lnTo>
                <a:lnTo>
                  <a:pt x="1439023" y="6091"/>
                </a:lnTo>
                <a:close/>
              </a:path>
              <a:path w="1738629" h="48260">
                <a:moveTo>
                  <a:pt x="1306588" y="12872"/>
                </a:moveTo>
                <a:lnTo>
                  <a:pt x="1293851" y="12880"/>
                </a:lnTo>
                <a:lnTo>
                  <a:pt x="1308874" y="12880"/>
                </a:lnTo>
                <a:lnTo>
                  <a:pt x="1306588" y="12872"/>
                </a:lnTo>
                <a:close/>
              </a:path>
              <a:path w="1738629" h="48260">
                <a:moveTo>
                  <a:pt x="224287" y="8161"/>
                </a:moveTo>
                <a:lnTo>
                  <a:pt x="155798" y="8459"/>
                </a:lnTo>
                <a:lnTo>
                  <a:pt x="294771" y="8459"/>
                </a:lnTo>
                <a:lnTo>
                  <a:pt x="294208" y="8418"/>
                </a:lnTo>
                <a:lnTo>
                  <a:pt x="224287" y="8161"/>
                </a:lnTo>
                <a:close/>
              </a:path>
              <a:path w="1738629" h="48260">
                <a:moveTo>
                  <a:pt x="1693795" y="6409"/>
                </a:moveTo>
                <a:lnTo>
                  <a:pt x="1689276" y="6590"/>
                </a:lnTo>
                <a:lnTo>
                  <a:pt x="1670255" y="6971"/>
                </a:lnTo>
                <a:lnTo>
                  <a:pt x="1621486" y="7281"/>
                </a:lnTo>
                <a:lnTo>
                  <a:pt x="1693387" y="7281"/>
                </a:lnTo>
                <a:lnTo>
                  <a:pt x="1693485" y="6719"/>
                </a:lnTo>
                <a:lnTo>
                  <a:pt x="1693795" y="6409"/>
                </a:lnTo>
                <a:close/>
              </a:path>
              <a:path w="1738629" h="48260">
                <a:moveTo>
                  <a:pt x="1707688" y="0"/>
                </a:moveTo>
                <a:lnTo>
                  <a:pt x="1699751" y="454"/>
                </a:lnTo>
                <a:lnTo>
                  <a:pt x="1693795" y="6409"/>
                </a:lnTo>
                <a:lnTo>
                  <a:pt x="1707700" y="5852"/>
                </a:lnTo>
                <a:lnTo>
                  <a:pt x="1712860" y="5237"/>
                </a:lnTo>
                <a:lnTo>
                  <a:pt x="1714901" y="4518"/>
                </a:lnTo>
                <a:lnTo>
                  <a:pt x="1717055" y="4182"/>
                </a:lnTo>
                <a:lnTo>
                  <a:pt x="1718709" y="4182"/>
                </a:lnTo>
                <a:lnTo>
                  <a:pt x="1713842" y="935"/>
                </a:lnTo>
                <a:lnTo>
                  <a:pt x="1707688" y="0"/>
                </a:lnTo>
                <a:close/>
              </a:path>
              <a:path w="1738629" h="48260">
                <a:moveTo>
                  <a:pt x="1717055" y="4182"/>
                </a:moveTo>
                <a:lnTo>
                  <a:pt x="1714855" y="4525"/>
                </a:lnTo>
                <a:lnTo>
                  <a:pt x="1712817" y="5253"/>
                </a:lnTo>
                <a:lnTo>
                  <a:pt x="1719041" y="4525"/>
                </a:lnTo>
                <a:lnTo>
                  <a:pt x="1718967" y="4391"/>
                </a:lnTo>
                <a:lnTo>
                  <a:pt x="1717055" y="4182"/>
                </a:lnTo>
                <a:close/>
              </a:path>
              <a:path w="1738629" h="48260">
                <a:moveTo>
                  <a:pt x="1719026" y="4397"/>
                </a:moveTo>
                <a:lnTo>
                  <a:pt x="1719596" y="4460"/>
                </a:lnTo>
                <a:lnTo>
                  <a:pt x="1719026" y="4397"/>
                </a:lnTo>
                <a:close/>
              </a:path>
              <a:path w="1738629" h="48260">
                <a:moveTo>
                  <a:pt x="1718709" y="4182"/>
                </a:moveTo>
                <a:lnTo>
                  <a:pt x="1717055" y="4182"/>
                </a:lnTo>
                <a:lnTo>
                  <a:pt x="1719026" y="4397"/>
                </a:lnTo>
                <a:lnTo>
                  <a:pt x="1718709" y="41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81387" y="1838854"/>
            <a:ext cx="553040" cy="482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87750" y="1614794"/>
            <a:ext cx="206777" cy="21659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688301" y="2428242"/>
            <a:ext cx="190559" cy="2819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53974" y="3179551"/>
            <a:ext cx="194048" cy="3304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54669" y="1935206"/>
            <a:ext cx="2071413" cy="348285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084152" y="2560878"/>
            <a:ext cx="304187" cy="44129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669983" y="5671499"/>
            <a:ext cx="321372" cy="57023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096692" y="5957043"/>
            <a:ext cx="126364" cy="26670"/>
          </a:xfrm>
          <a:custGeom>
            <a:avLst/>
            <a:gdLst/>
            <a:ahLst/>
            <a:cxnLst/>
            <a:rect l="l" t="t" r="r" b="b"/>
            <a:pathLst>
              <a:path w="126365" h="26670">
                <a:moveTo>
                  <a:pt x="94921" y="23626"/>
                </a:moveTo>
                <a:lnTo>
                  <a:pt x="103110" y="26246"/>
                </a:lnTo>
                <a:lnTo>
                  <a:pt x="105575" y="26631"/>
                </a:lnTo>
                <a:lnTo>
                  <a:pt x="122641" y="26629"/>
                </a:lnTo>
                <a:lnTo>
                  <a:pt x="125557" y="23710"/>
                </a:lnTo>
                <a:lnTo>
                  <a:pt x="95769" y="23710"/>
                </a:lnTo>
                <a:lnTo>
                  <a:pt x="94921" y="23626"/>
                </a:lnTo>
                <a:close/>
              </a:path>
              <a:path w="126365" h="26670">
                <a:moveTo>
                  <a:pt x="54996" y="22974"/>
                </a:moveTo>
                <a:lnTo>
                  <a:pt x="13092" y="22974"/>
                </a:lnTo>
                <a:lnTo>
                  <a:pt x="13300" y="23020"/>
                </a:lnTo>
                <a:lnTo>
                  <a:pt x="16856" y="23831"/>
                </a:lnTo>
                <a:lnTo>
                  <a:pt x="19878" y="24127"/>
                </a:lnTo>
                <a:lnTo>
                  <a:pt x="24109" y="24006"/>
                </a:lnTo>
                <a:lnTo>
                  <a:pt x="49272" y="23517"/>
                </a:lnTo>
                <a:lnTo>
                  <a:pt x="50210" y="23460"/>
                </a:lnTo>
                <a:lnTo>
                  <a:pt x="54996" y="22974"/>
                </a:lnTo>
                <a:close/>
              </a:path>
              <a:path w="126365" h="26670">
                <a:moveTo>
                  <a:pt x="94109" y="23366"/>
                </a:moveTo>
                <a:lnTo>
                  <a:pt x="94921" y="23626"/>
                </a:lnTo>
                <a:lnTo>
                  <a:pt x="95769" y="23710"/>
                </a:lnTo>
                <a:lnTo>
                  <a:pt x="94109" y="23366"/>
                </a:lnTo>
                <a:close/>
              </a:path>
              <a:path w="126365" h="26670">
                <a:moveTo>
                  <a:pt x="125901" y="23366"/>
                </a:moveTo>
                <a:lnTo>
                  <a:pt x="94109" y="23366"/>
                </a:lnTo>
                <a:lnTo>
                  <a:pt x="95769" y="23710"/>
                </a:lnTo>
                <a:lnTo>
                  <a:pt x="125557" y="23710"/>
                </a:lnTo>
                <a:lnTo>
                  <a:pt x="125901" y="23366"/>
                </a:lnTo>
                <a:close/>
              </a:path>
              <a:path w="126365" h="26670">
                <a:moveTo>
                  <a:pt x="126260" y="21010"/>
                </a:moveTo>
                <a:lnTo>
                  <a:pt x="78689" y="21010"/>
                </a:lnTo>
                <a:lnTo>
                  <a:pt x="80624" y="21177"/>
                </a:lnTo>
                <a:lnTo>
                  <a:pt x="79646" y="21206"/>
                </a:lnTo>
                <a:lnTo>
                  <a:pt x="87751" y="22866"/>
                </a:lnTo>
                <a:lnTo>
                  <a:pt x="88728" y="23006"/>
                </a:lnTo>
                <a:lnTo>
                  <a:pt x="94921" y="23626"/>
                </a:lnTo>
                <a:lnTo>
                  <a:pt x="94109" y="23366"/>
                </a:lnTo>
                <a:lnTo>
                  <a:pt x="125901" y="23366"/>
                </a:lnTo>
                <a:lnTo>
                  <a:pt x="126247" y="23020"/>
                </a:lnTo>
                <a:lnTo>
                  <a:pt x="126260" y="21010"/>
                </a:lnTo>
                <a:close/>
              </a:path>
              <a:path w="126365" h="26670">
                <a:moveTo>
                  <a:pt x="13197" y="22998"/>
                </a:moveTo>
                <a:close/>
              </a:path>
              <a:path w="126365" h="26670">
                <a:moveTo>
                  <a:pt x="54549" y="1107"/>
                </a:moveTo>
                <a:lnTo>
                  <a:pt x="13300" y="1107"/>
                </a:lnTo>
                <a:lnTo>
                  <a:pt x="3582" y="3124"/>
                </a:lnTo>
                <a:lnTo>
                  <a:pt x="0" y="8582"/>
                </a:lnTo>
                <a:lnTo>
                  <a:pt x="1992" y="18182"/>
                </a:lnTo>
                <a:lnTo>
                  <a:pt x="5135" y="21325"/>
                </a:lnTo>
                <a:lnTo>
                  <a:pt x="13197" y="22998"/>
                </a:lnTo>
                <a:lnTo>
                  <a:pt x="54996" y="22974"/>
                </a:lnTo>
                <a:lnTo>
                  <a:pt x="56807" y="22791"/>
                </a:lnTo>
                <a:lnTo>
                  <a:pt x="65139" y="22092"/>
                </a:lnTo>
                <a:lnTo>
                  <a:pt x="71868" y="21444"/>
                </a:lnTo>
                <a:lnTo>
                  <a:pt x="71653" y="21444"/>
                </a:lnTo>
                <a:lnTo>
                  <a:pt x="72274" y="21405"/>
                </a:lnTo>
                <a:lnTo>
                  <a:pt x="72967" y="21405"/>
                </a:lnTo>
                <a:lnTo>
                  <a:pt x="79646" y="21206"/>
                </a:lnTo>
                <a:lnTo>
                  <a:pt x="78689" y="21010"/>
                </a:lnTo>
                <a:lnTo>
                  <a:pt x="126260" y="21010"/>
                </a:lnTo>
                <a:lnTo>
                  <a:pt x="126257" y="14076"/>
                </a:lnTo>
                <a:lnTo>
                  <a:pt x="123021" y="10841"/>
                </a:lnTo>
                <a:lnTo>
                  <a:pt x="108038" y="10841"/>
                </a:lnTo>
                <a:lnTo>
                  <a:pt x="105575" y="10456"/>
                </a:lnTo>
                <a:lnTo>
                  <a:pt x="106836" y="10456"/>
                </a:lnTo>
                <a:lnTo>
                  <a:pt x="99039" y="7961"/>
                </a:lnTo>
                <a:lnTo>
                  <a:pt x="97379" y="7616"/>
                </a:lnTo>
                <a:lnTo>
                  <a:pt x="92687" y="7147"/>
                </a:lnTo>
                <a:lnTo>
                  <a:pt x="91523" y="7147"/>
                </a:lnTo>
                <a:lnTo>
                  <a:pt x="90178" y="6896"/>
                </a:lnTo>
                <a:lnTo>
                  <a:pt x="90614" y="6896"/>
                </a:lnTo>
                <a:lnTo>
                  <a:pt x="82607" y="4688"/>
                </a:lnTo>
                <a:lnTo>
                  <a:pt x="56807" y="1336"/>
                </a:lnTo>
                <a:lnTo>
                  <a:pt x="54549" y="1107"/>
                </a:lnTo>
                <a:close/>
              </a:path>
              <a:path w="126365" h="26670">
                <a:moveTo>
                  <a:pt x="72967" y="21405"/>
                </a:moveTo>
                <a:lnTo>
                  <a:pt x="72274" y="21405"/>
                </a:lnTo>
                <a:lnTo>
                  <a:pt x="71964" y="21435"/>
                </a:lnTo>
                <a:lnTo>
                  <a:pt x="72967" y="21405"/>
                </a:lnTo>
                <a:close/>
              </a:path>
              <a:path w="126365" h="26670">
                <a:moveTo>
                  <a:pt x="78689" y="21010"/>
                </a:moveTo>
                <a:lnTo>
                  <a:pt x="79646" y="21206"/>
                </a:lnTo>
                <a:lnTo>
                  <a:pt x="80624" y="21177"/>
                </a:lnTo>
                <a:lnTo>
                  <a:pt x="78689" y="21010"/>
                </a:lnTo>
                <a:close/>
              </a:path>
              <a:path w="126365" h="26670">
                <a:moveTo>
                  <a:pt x="106836" y="10456"/>
                </a:moveTo>
                <a:lnTo>
                  <a:pt x="105575" y="10456"/>
                </a:lnTo>
                <a:lnTo>
                  <a:pt x="108038" y="10841"/>
                </a:lnTo>
                <a:lnTo>
                  <a:pt x="106836" y="10456"/>
                </a:lnTo>
                <a:close/>
              </a:path>
              <a:path w="126365" h="26670">
                <a:moveTo>
                  <a:pt x="118174" y="10456"/>
                </a:moveTo>
                <a:lnTo>
                  <a:pt x="106836" y="10456"/>
                </a:lnTo>
                <a:lnTo>
                  <a:pt x="108038" y="10841"/>
                </a:lnTo>
                <a:lnTo>
                  <a:pt x="123021" y="10841"/>
                </a:lnTo>
                <a:lnTo>
                  <a:pt x="122638" y="10458"/>
                </a:lnTo>
                <a:lnTo>
                  <a:pt x="118174" y="10456"/>
                </a:lnTo>
                <a:close/>
              </a:path>
              <a:path w="126365" h="26670">
                <a:moveTo>
                  <a:pt x="90178" y="6896"/>
                </a:moveTo>
                <a:lnTo>
                  <a:pt x="91523" y="7147"/>
                </a:lnTo>
                <a:lnTo>
                  <a:pt x="90861" y="6964"/>
                </a:lnTo>
                <a:lnTo>
                  <a:pt x="90178" y="6896"/>
                </a:lnTo>
                <a:close/>
              </a:path>
              <a:path w="126365" h="26670">
                <a:moveTo>
                  <a:pt x="90861" y="6964"/>
                </a:moveTo>
                <a:lnTo>
                  <a:pt x="91523" y="7147"/>
                </a:lnTo>
                <a:lnTo>
                  <a:pt x="92687" y="7147"/>
                </a:lnTo>
                <a:lnTo>
                  <a:pt x="90861" y="6964"/>
                </a:lnTo>
                <a:close/>
              </a:path>
              <a:path w="126365" h="26670">
                <a:moveTo>
                  <a:pt x="90614" y="6896"/>
                </a:moveTo>
                <a:lnTo>
                  <a:pt x="90178" y="6896"/>
                </a:lnTo>
                <a:lnTo>
                  <a:pt x="90861" y="6964"/>
                </a:lnTo>
                <a:lnTo>
                  <a:pt x="90614" y="6896"/>
                </a:lnTo>
                <a:close/>
              </a:path>
              <a:path w="126365" h="26670">
                <a:moveTo>
                  <a:pt x="56878" y="1343"/>
                </a:moveTo>
                <a:close/>
              </a:path>
              <a:path w="126365" h="26670">
                <a:moveTo>
                  <a:pt x="56807" y="1336"/>
                </a:moveTo>
                <a:close/>
              </a:path>
              <a:path w="126365" h="26670">
                <a:moveTo>
                  <a:pt x="19878" y="0"/>
                </a:moveTo>
                <a:lnTo>
                  <a:pt x="16856" y="295"/>
                </a:lnTo>
                <a:lnTo>
                  <a:pt x="13204" y="1127"/>
                </a:lnTo>
                <a:lnTo>
                  <a:pt x="54549" y="1107"/>
                </a:lnTo>
                <a:lnTo>
                  <a:pt x="50210" y="666"/>
                </a:lnTo>
                <a:lnTo>
                  <a:pt x="49272" y="610"/>
                </a:lnTo>
                <a:lnTo>
                  <a:pt x="24105" y="120"/>
                </a:lnTo>
                <a:lnTo>
                  <a:pt x="19878" y="0"/>
                </a:lnTo>
                <a:close/>
              </a:path>
              <a:path w="126365" h="26670">
                <a:moveTo>
                  <a:pt x="42798" y="487"/>
                </a:moveTo>
                <a:close/>
              </a:path>
              <a:path w="126365" h="26670">
                <a:moveTo>
                  <a:pt x="30199" y="242"/>
                </a:moveTo>
                <a:close/>
              </a:path>
              <a:path w="126365" h="26670">
                <a:moveTo>
                  <a:pt x="24134" y="121"/>
                </a:moveTo>
                <a:close/>
              </a:path>
              <a:path w="126365" h="26670">
                <a:moveTo>
                  <a:pt x="24105" y="120"/>
                </a:move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085737" y="6040284"/>
            <a:ext cx="108585" cy="33020"/>
          </a:xfrm>
          <a:custGeom>
            <a:avLst/>
            <a:gdLst/>
            <a:ahLst/>
            <a:cxnLst/>
            <a:rect l="l" t="t" r="r" b="b"/>
            <a:pathLst>
              <a:path w="108584" h="33020">
                <a:moveTo>
                  <a:pt x="13387" y="13569"/>
                </a:moveTo>
                <a:lnTo>
                  <a:pt x="4088" y="13873"/>
                </a:lnTo>
                <a:lnTo>
                  <a:pt x="0" y="18237"/>
                </a:lnTo>
                <a:lnTo>
                  <a:pt x="315" y="27897"/>
                </a:lnTo>
                <a:lnTo>
                  <a:pt x="423" y="28514"/>
                </a:lnTo>
                <a:lnTo>
                  <a:pt x="4326" y="32418"/>
                </a:lnTo>
                <a:lnTo>
                  <a:pt x="15413" y="32780"/>
                </a:lnTo>
                <a:lnTo>
                  <a:pt x="18967" y="32226"/>
                </a:lnTo>
                <a:lnTo>
                  <a:pt x="23369" y="30656"/>
                </a:lnTo>
                <a:lnTo>
                  <a:pt x="24602" y="30120"/>
                </a:lnTo>
                <a:lnTo>
                  <a:pt x="27699" y="28514"/>
                </a:lnTo>
                <a:lnTo>
                  <a:pt x="27418" y="28514"/>
                </a:lnTo>
                <a:lnTo>
                  <a:pt x="28889" y="27897"/>
                </a:lnTo>
                <a:lnTo>
                  <a:pt x="29307" y="27897"/>
                </a:lnTo>
                <a:lnTo>
                  <a:pt x="32763" y="26768"/>
                </a:lnTo>
                <a:lnTo>
                  <a:pt x="31305" y="26768"/>
                </a:lnTo>
                <a:lnTo>
                  <a:pt x="34236" y="26287"/>
                </a:lnTo>
                <a:lnTo>
                  <a:pt x="69518" y="26287"/>
                </a:lnTo>
                <a:lnTo>
                  <a:pt x="83738" y="23508"/>
                </a:lnTo>
                <a:lnTo>
                  <a:pt x="104750" y="18732"/>
                </a:lnTo>
                <a:lnTo>
                  <a:pt x="107450" y="14446"/>
                </a:lnTo>
                <a:lnTo>
                  <a:pt x="11559" y="14446"/>
                </a:lnTo>
                <a:lnTo>
                  <a:pt x="13387" y="13569"/>
                </a:lnTo>
                <a:close/>
              </a:path>
              <a:path w="108584" h="33020">
                <a:moveTo>
                  <a:pt x="28889" y="27897"/>
                </a:moveTo>
                <a:lnTo>
                  <a:pt x="27418" y="28514"/>
                </a:lnTo>
                <a:lnTo>
                  <a:pt x="28179" y="28265"/>
                </a:lnTo>
                <a:lnTo>
                  <a:pt x="28889" y="27897"/>
                </a:lnTo>
                <a:close/>
              </a:path>
              <a:path w="108584" h="33020">
                <a:moveTo>
                  <a:pt x="28179" y="28265"/>
                </a:moveTo>
                <a:lnTo>
                  <a:pt x="27418" y="28514"/>
                </a:lnTo>
                <a:lnTo>
                  <a:pt x="27699" y="28514"/>
                </a:lnTo>
                <a:lnTo>
                  <a:pt x="28179" y="28265"/>
                </a:lnTo>
                <a:close/>
              </a:path>
              <a:path w="108584" h="33020">
                <a:moveTo>
                  <a:pt x="29307" y="27897"/>
                </a:moveTo>
                <a:lnTo>
                  <a:pt x="28889" y="27897"/>
                </a:lnTo>
                <a:lnTo>
                  <a:pt x="28179" y="28265"/>
                </a:lnTo>
                <a:lnTo>
                  <a:pt x="29307" y="27897"/>
                </a:lnTo>
                <a:close/>
              </a:path>
              <a:path w="108584" h="33020">
                <a:moveTo>
                  <a:pt x="34236" y="26287"/>
                </a:moveTo>
                <a:lnTo>
                  <a:pt x="31305" y="26768"/>
                </a:lnTo>
                <a:lnTo>
                  <a:pt x="32808" y="26753"/>
                </a:lnTo>
                <a:lnTo>
                  <a:pt x="34236" y="26287"/>
                </a:lnTo>
                <a:close/>
              </a:path>
              <a:path w="108584" h="33020">
                <a:moveTo>
                  <a:pt x="32808" y="26753"/>
                </a:moveTo>
                <a:lnTo>
                  <a:pt x="31305" y="26768"/>
                </a:lnTo>
                <a:lnTo>
                  <a:pt x="32763" y="26768"/>
                </a:lnTo>
                <a:close/>
              </a:path>
              <a:path w="108584" h="33020">
                <a:moveTo>
                  <a:pt x="69518" y="26287"/>
                </a:moveTo>
                <a:lnTo>
                  <a:pt x="34236" y="26287"/>
                </a:lnTo>
                <a:lnTo>
                  <a:pt x="32808" y="26753"/>
                </a:lnTo>
                <a:lnTo>
                  <a:pt x="38490" y="26698"/>
                </a:lnTo>
                <a:lnTo>
                  <a:pt x="47437" y="26627"/>
                </a:lnTo>
                <a:lnTo>
                  <a:pt x="66852" y="26626"/>
                </a:lnTo>
                <a:lnTo>
                  <a:pt x="68689" y="26449"/>
                </a:lnTo>
                <a:lnTo>
                  <a:pt x="69518" y="26287"/>
                </a:lnTo>
                <a:close/>
              </a:path>
              <a:path w="108584" h="33020">
                <a:moveTo>
                  <a:pt x="15413" y="13503"/>
                </a:moveTo>
                <a:lnTo>
                  <a:pt x="13387" y="13569"/>
                </a:lnTo>
                <a:lnTo>
                  <a:pt x="11559" y="14446"/>
                </a:lnTo>
                <a:lnTo>
                  <a:pt x="15413" y="13503"/>
                </a:lnTo>
                <a:close/>
              </a:path>
              <a:path w="108584" h="33020">
                <a:moveTo>
                  <a:pt x="107973" y="13503"/>
                </a:moveTo>
                <a:lnTo>
                  <a:pt x="15413" y="13503"/>
                </a:lnTo>
                <a:lnTo>
                  <a:pt x="11559" y="14446"/>
                </a:lnTo>
                <a:lnTo>
                  <a:pt x="107450" y="14446"/>
                </a:lnTo>
                <a:lnTo>
                  <a:pt x="107991" y="13586"/>
                </a:lnTo>
                <a:close/>
              </a:path>
              <a:path w="108584" h="33020">
                <a:moveTo>
                  <a:pt x="107728" y="12425"/>
                </a:moveTo>
                <a:lnTo>
                  <a:pt x="15758" y="12432"/>
                </a:lnTo>
                <a:lnTo>
                  <a:pt x="13387" y="13569"/>
                </a:lnTo>
                <a:lnTo>
                  <a:pt x="15413" y="13503"/>
                </a:lnTo>
                <a:lnTo>
                  <a:pt x="107973" y="13503"/>
                </a:lnTo>
                <a:lnTo>
                  <a:pt x="107728" y="12425"/>
                </a:lnTo>
                <a:close/>
              </a:path>
              <a:path w="108584" h="33020">
                <a:moveTo>
                  <a:pt x="31305" y="7275"/>
                </a:moveTo>
                <a:lnTo>
                  <a:pt x="28365" y="7698"/>
                </a:lnTo>
                <a:lnTo>
                  <a:pt x="21504" y="9791"/>
                </a:lnTo>
                <a:lnTo>
                  <a:pt x="20109" y="10336"/>
                </a:lnTo>
                <a:lnTo>
                  <a:pt x="15758" y="12432"/>
                </a:lnTo>
                <a:lnTo>
                  <a:pt x="107728" y="12425"/>
                </a:lnTo>
                <a:lnTo>
                  <a:pt x="106629" y="7594"/>
                </a:lnTo>
                <a:lnTo>
                  <a:pt x="65010" y="7594"/>
                </a:lnTo>
                <a:lnTo>
                  <a:pt x="65919" y="7417"/>
                </a:lnTo>
                <a:lnTo>
                  <a:pt x="47453" y="7416"/>
                </a:lnTo>
                <a:lnTo>
                  <a:pt x="31305" y="7275"/>
                </a:lnTo>
                <a:close/>
              </a:path>
              <a:path w="108584" h="33020">
                <a:moveTo>
                  <a:pt x="105975" y="4714"/>
                </a:moveTo>
                <a:lnTo>
                  <a:pt x="79769" y="4714"/>
                </a:lnTo>
                <a:lnTo>
                  <a:pt x="65010" y="7594"/>
                </a:lnTo>
                <a:lnTo>
                  <a:pt x="66848" y="7416"/>
                </a:lnTo>
                <a:lnTo>
                  <a:pt x="106589" y="7416"/>
                </a:lnTo>
                <a:lnTo>
                  <a:pt x="105975" y="4714"/>
                </a:lnTo>
                <a:close/>
              </a:path>
              <a:path w="108584" h="33020">
                <a:moveTo>
                  <a:pt x="106589" y="7416"/>
                </a:moveTo>
                <a:lnTo>
                  <a:pt x="66846" y="7417"/>
                </a:lnTo>
                <a:lnTo>
                  <a:pt x="65010" y="7594"/>
                </a:lnTo>
                <a:lnTo>
                  <a:pt x="106629" y="7594"/>
                </a:lnTo>
                <a:lnTo>
                  <a:pt x="106589" y="7416"/>
                </a:lnTo>
                <a:close/>
              </a:path>
              <a:path w="108584" h="33020">
                <a:moveTo>
                  <a:pt x="47453" y="7416"/>
                </a:moveTo>
                <a:close/>
              </a:path>
              <a:path w="108584" h="33020">
                <a:moveTo>
                  <a:pt x="38490" y="7345"/>
                </a:moveTo>
                <a:close/>
              </a:path>
              <a:path w="108584" h="33020">
                <a:moveTo>
                  <a:pt x="100493" y="0"/>
                </a:moveTo>
                <a:lnTo>
                  <a:pt x="79623" y="4743"/>
                </a:lnTo>
                <a:lnTo>
                  <a:pt x="79769" y="4714"/>
                </a:lnTo>
                <a:lnTo>
                  <a:pt x="105975" y="4714"/>
                </a:lnTo>
                <a:lnTo>
                  <a:pt x="105639" y="3240"/>
                </a:lnTo>
                <a:lnTo>
                  <a:pt x="1004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336952" y="5637033"/>
            <a:ext cx="879135" cy="4481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16939" y="1795779"/>
            <a:ext cx="60191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Calibri"/>
                <a:cs typeface="Calibri"/>
              </a:rPr>
              <a:t>Implement </a:t>
            </a:r>
            <a:r>
              <a:rPr sz="2800" dirty="0">
                <a:latin typeface="Calibri"/>
                <a:cs typeface="Calibri"/>
              </a:rPr>
              <a:t>using </a:t>
            </a:r>
            <a:r>
              <a:rPr sz="2800" spc="-10" dirty="0">
                <a:latin typeface="Calibri"/>
                <a:cs typeface="Calibri"/>
              </a:rPr>
              <a:t>switches:</a:t>
            </a:r>
            <a:r>
              <a:rPr lang="en-US" sz="2800" dirty="0">
                <a:latin typeface="Cambria Math"/>
                <a:cs typeface="Cambria Math"/>
              </a:rPr>
              <a:t> 𝑓 = (𝐴 +</a:t>
            </a:r>
            <a:r>
              <a:rPr lang="en-US" sz="2800" spc="-210" dirty="0">
                <a:latin typeface="Cambria Math"/>
                <a:cs typeface="Cambria Math"/>
              </a:rPr>
              <a:t> </a:t>
            </a:r>
            <a:r>
              <a:rPr lang="en-US" sz="2800" spc="25" dirty="0">
                <a:latin typeface="Cambria Math"/>
                <a:cs typeface="Cambria Math"/>
              </a:rPr>
              <a:t>𝐵)𝐶</a:t>
            </a:r>
            <a:endParaRPr sz="2800" dirty="0">
              <a:latin typeface="Cambria Math"/>
              <a:cs typeface="Cambria Math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65111" y="4251646"/>
            <a:ext cx="254085" cy="2419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26005" y="2485833"/>
            <a:ext cx="3297102" cy="37811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93850" y="3055708"/>
            <a:ext cx="656664" cy="3771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20281" y="3140298"/>
            <a:ext cx="341692" cy="2514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42901E47-09A5-5BEB-0713-8303F4E25995}"/>
              </a:ext>
            </a:extLst>
          </p:cNvPr>
          <p:cNvSpPr txBox="1">
            <a:spLocks/>
          </p:cNvSpPr>
          <p:nvPr/>
        </p:nvSpPr>
        <p:spPr>
          <a:xfrm>
            <a:off x="916939" y="611124"/>
            <a:ext cx="2939135" cy="6959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E</a:t>
            </a:r>
            <a:r>
              <a:rPr lang="en-US" spc="-90" dirty="0"/>
              <a:t>x</a:t>
            </a:r>
            <a:r>
              <a:rPr lang="en-US" dirty="0"/>
              <a:t>a</a:t>
            </a:r>
            <a:r>
              <a:rPr lang="en-US" spc="-10" dirty="0"/>
              <a:t>m</a:t>
            </a:r>
            <a:r>
              <a:rPr lang="en-US" dirty="0"/>
              <a:t>ple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FF2B5EF4-FFF2-40B4-BE49-F238E27FC236}">
                <a16:creationId xmlns:a16="http://schemas.microsoft.com/office/drawing/2014/main" id="{3A08B392-591A-0021-648E-052F5A049D46}"/>
              </a:ext>
            </a:extLst>
          </p:cNvPr>
          <p:cNvSpPr txBox="1">
            <a:spLocks/>
          </p:cNvSpPr>
          <p:nvPr/>
        </p:nvSpPr>
        <p:spPr>
          <a:xfrm>
            <a:off x="916938" y="614138"/>
            <a:ext cx="4456047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/>
              <a:t>Practice Problem 1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7AE3681-0450-0100-C9FD-D8450AABBC86}"/>
                  </a:ext>
                </a:extLst>
              </p:cNvPr>
              <p:cNvSpPr txBox="1"/>
              <p:nvPr/>
            </p:nvSpPr>
            <p:spPr>
              <a:xfrm>
                <a:off x="916938" y="1689799"/>
                <a:ext cx="10527576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/>
                  <a:t>In digital systems, binary data may be subjected to noise that can alter a </a:t>
                </a:r>
                <a:r>
                  <a:rPr lang="en-US">
                    <a:solidFill>
                      <a:srgbClr val="0000FF"/>
                    </a:solidFill>
                  </a:rPr>
                  <a:t>0</a:t>
                </a:r>
                <a:r>
                  <a:rPr lang="en-US"/>
                  <a:t> to a </a:t>
                </a:r>
                <a:r>
                  <a:rPr lang="en-US">
                    <a:solidFill>
                      <a:srgbClr val="0000FF"/>
                    </a:solidFill>
                  </a:rPr>
                  <a:t>1</a:t>
                </a:r>
                <a:r>
                  <a:rPr lang="en-US"/>
                  <a:t> or a </a:t>
                </a:r>
                <a:r>
                  <a:rPr lang="en-US">
                    <a:solidFill>
                      <a:srgbClr val="0000FF"/>
                    </a:solidFill>
                  </a:rPr>
                  <a:t>1</a:t>
                </a:r>
                <a:r>
                  <a:rPr lang="en-US"/>
                  <a:t> to a </a:t>
                </a:r>
                <a:r>
                  <a:rPr lang="en-US">
                    <a:solidFill>
                      <a:srgbClr val="0000FF"/>
                    </a:solidFill>
                  </a:rPr>
                  <a:t>0</a:t>
                </a:r>
                <a:r>
                  <a:rPr lang="en-US"/>
                  <a:t>. </a:t>
                </a:r>
              </a:p>
              <a:p>
                <a:pPr algn="just"/>
                <a:endParaRPr lang="en-US"/>
              </a:p>
              <a:p>
                <a:pPr algn="just"/>
                <a:r>
                  <a:rPr lang="en-US"/>
                  <a:t>A simple way to check if any error has occurred is to use an </a:t>
                </a:r>
                <a:r>
                  <a:rPr lang="en-US" b="1"/>
                  <a:t>even parity checker</a:t>
                </a:r>
                <a:r>
                  <a:rPr lang="en-US"/>
                  <a:t>. If there are two input bits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/>
                  <a:t>, the  output of the even parity checker (denoted as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/>
                  <a:t>) will be </a:t>
                </a:r>
                <a:r>
                  <a:rPr lang="en-US" b="1"/>
                  <a:t>HIGH</a:t>
                </a:r>
                <a:r>
                  <a:rPr lang="en-US"/>
                  <a:t> if there are even number of 1s, i.e., if both x  and y are 0 or if both of them are 1.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7AE3681-0450-0100-C9FD-D8450AABB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8" y="1689799"/>
                <a:ext cx="10527576" cy="1477328"/>
              </a:xfrm>
              <a:prstGeom prst="rect">
                <a:avLst/>
              </a:prstGeom>
              <a:blipFill>
                <a:blip r:embed="rId2"/>
                <a:stretch>
                  <a:fillRect l="-483" t="-847" r="-603" b="-5085"/>
                </a:stretch>
              </a:blipFill>
            </p:spPr>
            <p:txBody>
              <a:bodyPr/>
              <a:lstStyle/>
              <a:p>
                <a:r>
                  <a:rPr lang="en-B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C2D3E35-D6DC-9B77-FBF4-089D6EA9A6A4}"/>
                  </a:ext>
                </a:extLst>
              </p:cNvPr>
              <p:cNvSpPr txBox="1"/>
              <p:nvPr/>
            </p:nvSpPr>
            <p:spPr>
              <a:xfrm>
                <a:off x="6639668" y="5669904"/>
                <a:ext cx="4917950" cy="10543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̅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̅"/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acc>
                              <m:accPr>
                                <m:chr m:val="̅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̅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</m:acc>
                      </m:e>
                    </m:acc>
                  </m:oMath>
                </a14:m>
                <a:r>
                  <a:rPr lang="en-US" sz="2800" b="1" i="1" dirty="0">
                    <a:latin typeface="Cambria Math" panose="02040503050406030204" pitchFamily="18" charset="0"/>
                  </a:rPr>
                  <a:t>  </a:t>
                </a:r>
              </a:p>
              <a:p>
                <a:r>
                  <a:rPr lang="en-US" sz="2800" b="1" dirty="0"/>
                  <a:t>  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̅"/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̅"/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̅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̅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</m:acc>
                      </m:e>
                    </m:acc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C2D3E35-D6DC-9B77-FBF4-089D6EA9A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668" y="5669904"/>
                <a:ext cx="4917950" cy="1054391"/>
              </a:xfrm>
              <a:prstGeom prst="rect">
                <a:avLst/>
              </a:prstGeom>
              <a:blipFill>
                <a:blip r:embed="rId3"/>
                <a:stretch>
                  <a:fillRect l="-1542" b="-7143"/>
                </a:stretch>
              </a:blipFill>
            </p:spPr>
            <p:txBody>
              <a:bodyPr/>
              <a:lstStyle/>
              <a:p>
                <a:r>
                  <a:rPr lang="en-B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object 22">
                <a:extLst>
                  <a:ext uri="{FF2B5EF4-FFF2-40B4-BE49-F238E27FC236}">
                    <a16:creationId xmlns:a16="http://schemas.microsoft.com/office/drawing/2014/main" id="{AA12D20D-C1B1-0B36-2042-85D743E5945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264996" y="3260883"/>
              <a:ext cx="3269598" cy="243733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8986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8986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986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3975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60"/>
                            </a:spcBef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chemeClr val="tx1"/>
                            </a:solidFill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3302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60"/>
                            </a:spcBef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sz="2400">
                            <a:solidFill>
                              <a:schemeClr val="tx1"/>
                            </a:solidFill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33020" marB="0"/>
                    </a:tc>
                    <a:tc>
                      <a:txBody>
                        <a:bodyPr/>
                        <a:lstStyle/>
                        <a:p>
                          <a:pPr marR="4445" algn="ctr">
                            <a:lnSpc>
                              <a:spcPct val="100000"/>
                            </a:lnSpc>
                            <a:spcBef>
                              <a:spcPts val="620"/>
                            </a:spcBef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</m:oMath>
                            </m:oMathPara>
                          </a14:m>
                          <a:endParaRPr lang="en-US" sz="2400">
                            <a:solidFill>
                              <a:schemeClr val="tx1"/>
                            </a:solidFill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78740" marB="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939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70"/>
                            </a:spcBef>
                          </a:pPr>
                          <a:r>
                            <a:rPr sz="1800"/>
                            <a:t>0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429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70"/>
                            </a:spcBef>
                          </a:pPr>
                          <a:r>
                            <a:rPr sz="1800"/>
                            <a:t>0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429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70"/>
                            </a:spcBef>
                          </a:pPr>
                          <a:r>
                            <a:rPr lang="en-US" sz="1800"/>
                            <a:t>1</a:t>
                          </a:r>
                          <a:endParaRPr lang="en-US"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429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939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54"/>
                            </a:spcBef>
                          </a:pPr>
                          <a:r>
                            <a:rPr sz="1800"/>
                            <a:t>0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2384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54"/>
                            </a:spcBef>
                          </a:pPr>
                          <a:r>
                            <a:rPr sz="1800"/>
                            <a:t>1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2384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54"/>
                            </a:spcBef>
                          </a:pPr>
                          <a:r>
                            <a:rPr lang="en-US" sz="1800"/>
                            <a:t>0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2384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4939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60"/>
                            </a:spcBef>
                          </a:pPr>
                          <a:r>
                            <a:rPr sz="1800"/>
                            <a:t>1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302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60"/>
                            </a:spcBef>
                          </a:pPr>
                          <a:r>
                            <a:rPr sz="1800"/>
                            <a:t>0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302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60"/>
                            </a:spcBef>
                          </a:pPr>
                          <a:r>
                            <a:rPr lang="en-US" sz="1800"/>
                            <a:t>0</a:t>
                          </a:r>
                          <a:endParaRPr lang="en-US"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302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4939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70"/>
                            </a:spcBef>
                          </a:pPr>
                          <a:r>
                            <a:rPr sz="1800"/>
                            <a:t>1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429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70"/>
                            </a:spcBef>
                          </a:pPr>
                          <a:r>
                            <a:rPr sz="1800"/>
                            <a:t>1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429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70"/>
                            </a:spcBef>
                          </a:pPr>
                          <a:r>
                            <a:rPr lang="en-US" sz="1800"/>
                            <a:t>1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429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object 22">
                <a:extLst>
                  <a:ext uri="{FF2B5EF4-FFF2-40B4-BE49-F238E27FC236}">
                    <a16:creationId xmlns:a16="http://schemas.microsoft.com/office/drawing/2014/main" id="{AA12D20D-C1B1-0B36-2042-85D743E594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645223"/>
                  </p:ext>
                </p:extLst>
              </p:nvPr>
            </p:nvGraphicFramePr>
            <p:xfrm>
              <a:off x="7264996" y="3260883"/>
              <a:ext cx="3269598" cy="243733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8986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8986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986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39758">
                    <a:tc>
                      <a:txBody>
                        <a:bodyPr/>
                        <a:lstStyle/>
                        <a:p>
                          <a:endParaRPr lang="en-BD"/>
                        </a:p>
                      </a:txBody>
                      <a:tcPr marL="0" marR="0" marT="33020" marB="0">
                        <a:blipFill>
                          <a:blip r:embed="rId4"/>
                          <a:stretch>
                            <a:fillRect l="-1163" r="-200000" b="-2784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D"/>
                        </a:p>
                      </a:txBody>
                      <a:tcPr marL="0" marR="0" marT="33020" marB="0">
                        <a:blipFill>
                          <a:blip r:embed="rId4"/>
                          <a:stretch>
                            <a:fillRect l="-101163" r="-100000" b="-2784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D"/>
                        </a:p>
                      </a:txBody>
                      <a:tcPr marL="0" marR="0" marT="78740" marB="0">
                        <a:blipFill>
                          <a:blip r:embed="rId4"/>
                          <a:stretch>
                            <a:fillRect l="-201163" b="-2784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939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70"/>
                            </a:spcBef>
                          </a:pPr>
                          <a:r>
                            <a:rPr sz="1800"/>
                            <a:t>0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429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70"/>
                            </a:spcBef>
                          </a:pPr>
                          <a:r>
                            <a:rPr sz="1800"/>
                            <a:t>0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429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70"/>
                            </a:spcBef>
                          </a:pPr>
                          <a:r>
                            <a:rPr lang="en-US" sz="1800"/>
                            <a:t>1</a:t>
                          </a:r>
                          <a:endParaRPr lang="en-US"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429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939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54"/>
                            </a:spcBef>
                          </a:pPr>
                          <a:r>
                            <a:rPr sz="1800"/>
                            <a:t>0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2384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54"/>
                            </a:spcBef>
                          </a:pPr>
                          <a:r>
                            <a:rPr sz="1800"/>
                            <a:t>1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2384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54"/>
                            </a:spcBef>
                          </a:pPr>
                          <a:r>
                            <a:rPr lang="en-US" sz="1800"/>
                            <a:t>0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2384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4939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60"/>
                            </a:spcBef>
                          </a:pPr>
                          <a:r>
                            <a:rPr sz="1800"/>
                            <a:t>1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302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60"/>
                            </a:spcBef>
                          </a:pPr>
                          <a:r>
                            <a:rPr sz="1800"/>
                            <a:t>0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302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60"/>
                            </a:spcBef>
                          </a:pPr>
                          <a:r>
                            <a:rPr lang="en-US" sz="1800"/>
                            <a:t>0</a:t>
                          </a:r>
                          <a:endParaRPr lang="en-US"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302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4939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70"/>
                            </a:spcBef>
                          </a:pPr>
                          <a:r>
                            <a:rPr sz="1800"/>
                            <a:t>1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429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70"/>
                            </a:spcBef>
                          </a:pPr>
                          <a:r>
                            <a:rPr sz="1800"/>
                            <a:t>1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429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70"/>
                            </a:spcBef>
                          </a:pPr>
                          <a:r>
                            <a:rPr lang="en-US" sz="1800"/>
                            <a:t>1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429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801AFF5E-07FB-1343-0AB3-C8EFA41EE4E1}"/>
              </a:ext>
            </a:extLst>
          </p:cNvPr>
          <p:cNvSpPr/>
          <p:nvPr/>
        </p:nvSpPr>
        <p:spPr>
          <a:xfrm>
            <a:off x="9554434" y="3955311"/>
            <a:ext cx="1085213" cy="17295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6" name="Ink 26">
                <a:extLst>
                  <a:ext uri="{FF2B5EF4-FFF2-40B4-BE49-F238E27FC236}">
                    <a16:creationId xmlns:a16="http://schemas.microsoft.com/office/drawing/2014/main" id="{3F045B8A-BF85-885A-EF0C-2005F9AE1147}"/>
                  </a:ext>
                </a:extLst>
              </p14:cNvPr>
              <p14:cNvContentPartPr/>
              <p14:nvPr/>
            </p14:nvContentPartPr>
            <p14:xfrm>
              <a:off x="1574713" y="4073965"/>
              <a:ext cx="266760" cy="712440"/>
            </p14:xfrm>
          </p:contentPart>
        </mc:Choice>
        <mc:Fallback xmlns="">
          <p:pic>
            <p:nvPicPr>
              <p:cNvPr id="26" name="Ink 26">
                <a:extLst>
                  <a:ext uri="{FF2B5EF4-FFF2-40B4-BE49-F238E27FC236}">
                    <a16:creationId xmlns:a16="http://schemas.microsoft.com/office/drawing/2014/main" id="{3F045B8A-BF85-885A-EF0C-2005F9AE114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59233" y="4058477"/>
                <a:ext cx="297360" cy="743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44CDF86-D5DD-562C-43DC-EDE57632D6B5}"/>
                  </a:ext>
                </a:extLst>
              </p14:cNvPr>
              <p14:cNvContentPartPr/>
              <p14:nvPr/>
            </p14:nvContentPartPr>
            <p14:xfrm>
              <a:off x="1419553" y="4300765"/>
              <a:ext cx="266760" cy="82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44CDF86-D5DD-562C-43DC-EDE57632D6B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04073" y="4285285"/>
                <a:ext cx="29736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0" name="Ink 30">
                <a:extLst>
                  <a:ext uri="{FF2B5EF4-FFF2-40B4-BE49-F238E27FC236}">
                    <a16:creationId xmlns:a16="http://schemas.microsoft.com/office/drawing/2014/main" id="{6628BCD6-F30E-3622-5B3D-69BE223651E2}"/>
                  </a:ext>
                </a:extLst>
              </p14:cNvPr>
              <p14:cNvContentPartPr/>
              <p14:nvPr/>
            </p14:nvContentPartPr>
            <p14:xfrm>
              <a:off x="1662193" y="3449725"/>
              <a:ext cx="119520" cy="628560"/>
            </p14:xfrm>
          </p:contentPart>
        </mc:Choice>
        <mc:Fallback xmlns="">
          <p:pic>
            <p:nvPicPr>
              <p:cNvPr id="30" name="Ink 30">
                <a:extLst>
                  <a:ext uri="{FF2B5EF4-FFF2-40B4-BE49-F238E27FC236}">
                    <a16:creationId xmlns:a16="http://schemas.microsoft.com/office/drawing/2014/main" id="{6628BCD6-F30E-3622-5B3D-69BE223651E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46713" y="3434254"/>
                <a:ext cx="150120" cy="6591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3" name="Ink 33">
                <a:extLst>
                  <a:ext uri="{FF2B5EF4-FFF2-40B4-BE49-F238E27FC236}">
                    <a16:creationId xmlns:a16="http://schemas.microsoft.com/office/drawing/2014/main" id="{DE2D7A3A-6181-3558-8EBF-19033179CFDD}"/>
                  </a:ext>
                </a:extLst>
              </p14:cNvPr>
              <p14:cNvContentPartPr/>
              <p14:nvPr/>
            </p14:nvContentPartPr>
            <p14:xfrm>
              <a:off x="1717993" y="3906925"/>
              <a:ext cx="334440" cy="44280"/>
            </p14:xfrm>
          </p:contentPart>
        </mc:Choice>
        <mc:Fallback xmlns="">
          <p:pic>
            <p:nvPicPr>
              <p:cNvPr id="33" name="Ink 33">
                <a:extLst>
                  <a:ext uri="{FF2B5EF4-FFF2-40B4-BE49-F238E27FC236}">
                    <a16:creationId xmlns:a16="http://schemas.microsoft.com/office/drawing/2014/main" id="{DE2D7A3A-6181-3558-8EBF-19033179CFD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02513" y="3891318"/>
                <a:ext cx="365040" cy="75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9" name="Ink 39">
                <a:extLst>
                  <a:ext uri="{FF2B5EF4-FFF2-40B4-BE49-F238E27FC236}">
                    <a16:creationId xmlns:a16="http://schemas.microsoft.com/office/drawing/2014/main" id="{7BCE7875-010D-D2C1-FBED-AB0A5A1BF245}"/>
                  </a:ext>
                </a:extLst>
              </p14:cNvPr>
              <p14:cNvContentPartPr/>
              <p14:nvPr/>
            </p14:nvContentPartPr>
            <p14:xfrm>
              <a:off x="1700280" y="4986925"/>
              <a:ext cx="115560" cy="847440"/>
            </p14:xfrm>
          </p:contentPart>
        </mc:Choice>
        <mc:Fallback xmlns="">
          <p:pic>
            <p:nvPicPr>
              <p:cNvPr id="39" name="Ink 39">
                <a:extLst>
                  <a:ext uri="{FF2B5EF4-FFF2-40B4-BE49-F238E27FC236}">
                    <a16:creationId xmlns:a16="http://schemas.microsoft.com/office/drawing/2014/main" id="{7BCE7875-010D-D2C1-FBED-AB0A5A1BF24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684800" y="4971445"/>
                <a:ext cx="146160" cy="87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6" name="Ink 46">
                <a:extLst>
                  <a:ext uri="{FF2B5EF4-FFF2-40B4-BE49-F238E27FC236}">
                    <a16:creationId xmlns:a16="http://schemas.microsoft.com/office/drawing/2014/main" id="{CE014534-6A39-4E26-CA00-A0DEC6AF6756}"/>
                  </a:ext>
                </a:extLst>
              </p14:cNvPr>
              <p14:cNvContentPartPr/>
              <p14:nvPr/>
            </p14:nvContentPartPr>
            <p14:xfrm>
              <a:off x="1618305" y="5851645"/>
              <a:ext cx="271080" cy="350640"/>
            </p14:xfrm>
          </p:contentPart>
        </mc:Choice>
        <mc:Fallback xmlns="">
          <p:pic>
            <p:nvPicPr>
              <p:cNvPr id="46" name="Ink 46">
                <a:extLst>
                  <a:ext uri="{FF2B5EF4-FFF2-40B4-BE49-F238E27FC236}">
                    <a16:creationId xmlns:a16="http://schemas.microsoft.com/office/drawing/2014/main" id="{CE014534-6A39-4E26-CA00-A0DEC6AF675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02804" y="5836149"/>
                <a:ext cx="301721" cy="381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47E53208-6BEF-A5D3-E862-C3E50D30AA57}"/>
                  </a:ext>
                </a:extLst>
              </p14:cNvPr>
              <p14:cNvContentPartPr/>
              <p14:nvPr/>
            </p14:nvContentPartPr>
            <p14:xfrm>
              <a:off x="1439385" y="5700805"/>
              <a:ext cx="246960" cy="82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47E53208-6BEF-A5D3-E862-C3E50D30AA5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423905" y="5685325"/>
                <a:ext cx="27756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0" name="Ink 50">
                <a:extLst>
                  <a:ext uri="{FF2B5EF4-FFF2-40B4-BE49-F238E27FC236}">
                    <a16:creationId xmlns:a16="http://schemas.microsoft.com/office/drawing/2014/main" id="{F194CA84-ABC8-44DE-ACB3-76DEA86F939D}"/>
                  </a:ext>
                </a:extLst>
              </p14:cNvPr>
              <p14:cNvContentPartPr/>
              <p14:nvPr/>
            </p14:nvContentPartPr>
            <p14:xfrm>
              <a:off x="1773465" y="5466085"/>
              <a:ext cx="365760" cy="48240"/>
            </p14:xfrm>
          </p:contentPart>
        </mc:Choice>
        <mc:Fallback xmlns="">
          <p:pic>
            <p:nvPicPr>
              <p:cNvPr id="50" name="Ink 50">
                <a:extLst>
                  <a:ext uri="{FF2B5EF4-FFF2-40B4-BE49-F238E27FC236}">
                    <a16:creationId xmlns:a16="http://schemas.microsoft.com/office/drawing/2014/main" id="{F194CA84-ABC8-44DE-ACB3-76DEA86F939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757985" y="5450605"/>
                <a:ext cx="39636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3" name="Ink 93">
                <a:extLst>
                  <a:ext uri="{FF2B5EF4-FFF2-40B4-BE49-F238E27FC236}">
                    <a16:creationId xmlns:a16="http://schemas.microsoft.com/office/drawing/2014/main" id="{DA01FF88-096D-2B72-06E3-3167ACD3AFDC}"/>
                  </a:ext>
                </a:extLst>
              </p14:cNvPr>
              <p14:cNvContentPartPr/>
              <p14:nvPr/>
            </p14:nvContentPartPr>
            <p14:xfrm>
              <a:off x="3341015" y="3485460"/>
              <a:ext cx="122760" cy="750960"/>
            </p14:xfrm>
          </p:contentPart>
        </mc:Choice>
        <mc:Fallback xmlns="">
          <p:pic>
            <p:nvPicPr>
              <p:cNvPr id="93" name="Ink 93">
                <a:extLst>
                  <a:ext uri="{FF2B5EF4-FFF2-40B4-BE49-F238E27FC236}">
                    <a16:creationId xmlns:a16="http://schemas.microsoft.com/office/drawing/2014/main" id="{DA01FF88-096D-2B72-06E3-3167ACD3AFD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325535" y="3469973"/>
                <a:ext cx="153360" cy="7815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7" name="Ink 97">
                <a:extLst>
                  <a:ext uri="{FF2B5EF4-FFF2-40B4-BE49-F238E27FC236}">
                    <a16:creationId xmlns:a16="http://schemas.microsoft.com/office/drawing/2014/main" id="{B291F8F7-1328-AF31-5F1D-029A7372C92A}"/>
                  </a:ext>
                </a:extLst>
              </p14:cNvPr>
              <p14:cNvContentPartPr/>
              <p14:nvPr/>
            </p14:nvContentPartPr>
            <p14:xfrm>
              <a:off x="3343535" y="4236060"/>
              <a:ext cx="164160" cy="413640"/>
            </p14:xfrm>
          </p:contentPart>
        </mc:Choice>
        <mc:Fallback xmlns="">
          <p:pic>
            <p:nvPicPr>
              <p:cNvPr id="97" name="Ink 97">
                <a:extLst>
                  <a:ext uri="{FF2B5EF4-FFF2-40B4-BE49-F238E27FC236}">
                    <a16:creationId xmlns:a16="http://schemas.microsoft.com/office/drawing/2014/main" id="{B291F8F7-1328-AF31-5F1D-029A7372C92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328055" y="4220580"/>
                <a:ext cx="19476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5" name="Ink 105">
                <a:extLst>
                  <a:ext uri="{FF2B5EF4-FFF2-40B4-BE49-F238E27FC236}">
                    <a16:creationId xmlns:a16="http://schemas.microsoft.com/office/drawing/2014/main" id="{4BF782B8-1602-003F-0758-207D317C8BF3}"/>
                  </a:ext>
                </a:extLst>
              </p14:cNvPr>
              <p14:cNvContentPartPr/>
              <p14:nvPr/>
            </p14:nvContentPartPr>
            <p14:xfrm>
              <a:off x="3265055" y="4647180"/>
              <a:ext cx="290880" cy="304920"/>
            </p14:xfrm>
          </p:contentPart>
        </mc:Choice>
        <mc:Fallback xmlns="">
          <p:pic>
            <p:nvPicPr>
              <p:cNvPr id="105" name="Ink 105">
                <a:extLst>
                  <a:ext uri="{FF2B5EF4-FFF2-40B4-BE49-F238E27FC236}">
                    <a16:creationId xmlns:a16="http://schemas.microsoft.com/office/drawing/2014/main" id="{4BF782B8-1602-003F-0758-207D317C8BF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249594" y="4631718"/>
                <a:ext cx="321442" cy="3354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04971DA9-AB8F-80BD-2DBC-265C91C27665}"/>
                  </a:ext>
                </a:extLst>
              </p14:cNvPr>
              <p14:cNvContentPartPr/>
              <p14:nvPr/>
            </p14:nvContentPartPr>
            <p14:xfrm>
              <a:off x="3040775" y="4111140"/>
              <a:ext cx="316800" cy="97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04971DA9-AB8F-80BD-2DBC-265C91C2766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025295" y="4095660"/>
                <a:ext cx="3474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42589901-6758-79F2-95FD-338164737C00}"/>
                  </a:ext>
                </a:extLst>
              </p14:cNvPr>
              <p14:cNvContentPartPr/>
              <p14:nvPr/>
            </p14:nvContentPartPr>
            <p14:xfrm>
              <a:off x="3117095" y="4573020"/>
              <a:ext cx="242640" cy="140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42589901-6758-79F2-95FD-338164737C0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101638" y="4557540"/>
                <a:ext cx="273195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29" name="Ink 129">
                <a:extLst>
                  <a:ext uri="{FF2B5EF4-FFF2-40B4-BE49-F238E27FC236}">
                    <a16:creationId xmlns:a16="http://schemas.microsoft.com/office/drawing/2014/main" id="{C3A6E7CF-47A3-8CAF-0680-F17A1D2B3344}"/>
                  </a:ext>
                </a:extLst>
              </p14:cNvPr>
              <p14:cNvContentPartPr/>
              <p14:nvPr/>
            </p14:nvContentPartPr>
            <p14:xfrm>
              <a:off x="3863576" y="4677145"/>
              <a:ext cx="515520" cy="1467000"/>
            </p14:xfrm>
          </p:contentPart>
        </mc:Choice>
        <mc:Fallback xmlns="">
          <p:pic>
            <p:nvPicPr>
              <p:cNvPr id="129" name="Ink 129">
                <a:extLst>
                  <a:ext uri="{FF2B5EF4-FFF2-40B4-BE49-F238E27FC236}">
                    <a16:creationId xmlns:a16="http://schemas.microsoft.com/office/drawing/2014/main" id="{C3A6E7CF-47A3-8CAF-0680-F17A1D2B334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848096" y="4661665"/>
                <a:ext cx="546120" cy="149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F87DCBE5-9890-996E-DC61-E1AF2E09B7AA}"/>
                  </a:ext>
                </a:extLst>
              </p14:cNvPr>
              <p14:cNvContentPartPr/>
              <p14:nvPr/>
            </p14:nvContentPartPr>
            <p14:xfrm>
              <a:off x="3380280" y="3894281"/>
              <a:ext cx="388440" cy="972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F87DCBE5-9890-996E-DC61-E1AF2E09B7A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364786" y="3878801"/>
                <a:ext cx="419068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EB050561-6D24-8286-F0F6-DAC98D338C1E}"/>
                  </a:ext>
                </a:extLst>
              </p14:cNvPr>
              <p14:cNvContentPartPr/>
              <p14:nvPr/>
            </p14:nvContentPartPr>
            <p14:xfrm>
              <a:off x="4211520" y="5088041"/>
              <a:ext cx="337320" cy="504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EB050561-6D24-8286-F0F6-DAC98D338C1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196040" y="5072561"/>
                <a:ext cx="36792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43" name="Ink 143">
                <a:extLst>
                  <a:ext uri="{FF2B5EF4-FFF2-40B4-BE49-F238E27FC236}">
                    <a16:creationId xmlns:a16="http://schemas.microsoft.com/office/drawing/2014/main" id="{A6B363E0-D269-DE20-718F-F8B07A429126}"/>
                  </a:ext>
                </a:extLst>
              </p14:cNvPr>
              <p14:cNvContentPartPr/>
              <p14:nvPr/>
            </p14:nvContentPartPr>
            <p14:xfrm>
              <a:off x="5059317" y="3367836"/>
              <a:ext cx="515520" cy="1467000"/>
            </p14:xfrm>
          </p:contentPart>
        </mc:Choice>
        <mc:Fallback xmlns="">
          <p:pic>
            <p:nvPicPr>
              <p:cNvPr id="143" name="Ink 143">
                <a:extLst>
                  <a:ext uri="{FF2B5EF4-FFF2-40B4-BE49-F238E27FC236}">
                    <a16:creationId xmlns:a16="http://schemas.microsoft.com/office/drawing/2014/main" id="{A6B363E0-D269-DE20-718F-F8B07A42912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043837" y="3352356"/>
                <a:ext cx="546120" cy="149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2B19978E-B760-2B00-4987-2D48918D7D94}"/>
                  </a:ext>
                </a:extLst>
              </p14:cNvPr>
              <p14:cNvContentPartPr/>
              <p14:nvPr/>
            </p14:nvContentPartPr>
            <p14:xfrm>
              <a:off x="1489626" y="4049516"/>
              <a:ext cx="1568520" cy="83844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2B19978E-B760-2B00-4987-2D48918D7D9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474146" y="4034029"/>
                <a:ext cx="1599120" cy="8690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9DFD78FD-9C11-8712-AC90-34AAB25E6732}"/>
                  </a:ext>
                </a:extLst>
              </p14:cNvPr>
              <p14:cNvContentPartPr/>
              <p14:nvPr/>
            </p14:nvContentPartPr>
            <p14:xfrm>
              <a:off x="1538586" y="4515716"/>
              <a:ext cx="1640160" cy="12132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9DFD78FD-9C11-8712-AC90-34AAB25E673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523106" y="4500236"/>
                <a:ext cx="1670760" cy="12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50" name="Ink 150">
                <a:extLst>
                  <a:ext uri="{FF2B5EF4-FFF2-40B4-BE49-F238E27FC236}">
                    <a16:creationId xmlns:a16="http://schemas.microsoft.com/office/drawing/2014/main" id="{D566180D-36BE-8A49-E812-D13CB59219F8}"/>
                  </a:ext>
                </a:extLst>
              </p14:cNvPr>
              <p14:cNvContentPartPr/>
              <p14:nvPr/>
            </p14:nvContentPartPr>
            <p14:xfrm>
              <a:off x="2040786" y="3915956"/>
              <a:ext cx="1819440" cy="1379520"/>
            </p14:xfrm>
          </p:contentPart>
        </mc:Choice>
        <mc:Fallback xmlns="">
          <p:pic>
            <p:nvPicPr>
              <p:cNvPr id="150" name="Ink 150">
                <a:extLst>
                  <a:ext uri="{FF2B5EF4-FFF2-40B4-BE49-F238E27FC236}">
                    <a16:creationId xmlns:a16="http://schemas.microsoft.com/office/drawing/2014/main" id="{D566180D-36BE-8A49-E812-D13CB59219F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025306" y="3900476"/>
                <a:ext cx="1850040" cy="141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54" name="Ink 154">
                <a:extLst>
                  <a:ext uri="{FF2B5EF4-FFF2-40B4-BE49-F238E27FC236}">
                    <a16:creationId xmlns:a16="http://schemas.microsoft.com/office/drawing/2014/main" id="{91845449-40C2-25DE-B200-5543E3AB6753}"/>
                  </a:ext>
                </a:extLst>
              </p14:cNvPr>
              <p14:cNvContentPartPr/>
              <p14:nvPr/>
            </p14:nvContentPartPr>
            <p14:xfrm>
              <a:off x="2135466" y="5285396"/>
              <a:ext cx="1816560" cy="496080"/>
            </p14:xfrm>
          </p:contentPart>
        </mc:Choice>
        <mc:Fallback xmlns="">
          <p:pic>
            <p:nvPicPr>
              <p:cNvPr id="154" name="Ink 154">
                <a:extLst>
                  <a:ext uri="{FF2B5EF4-FFF2-40B4-BE49-F238E27FC236}">
                    <a16:creationId xmlns:a16="http://schemas.microsoft.com/office/drawing/2014/main" id="{91845449-40C2-25DE-B200-5543E3AB675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119986" y="5269916"/>
                <a:ext cx="1847160" cy="52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58" name="Ink 158">
                <a:extLst>
                  <a:ext uri="{FF2B5EF4-FFF2-40B4-BE49-F238E27FC236}">
                    <a16:creationId xmlns:a16="http://schemas.microsoft.com/office/drawing/2014/main" id="{AE110DF6-F296-AE12-D2CC-CF7283EF356D}"/>
                  </a:ext>
                </a:extLst>
              </p14:cNvPr>
              <p14:cNvContentPartPr/>
              <p14:nvPr/>
            </p14:nvContentPartPr>
            <p14:xfrm>
              <a:off x="3752622" y="3870236"/>
              <a:ext cx="1317600" cy="144000"/>
            </p14:xfrm>
          </p:contentPart>
        </mc:Choice>
        <mc:Fallback xmlns="">
          <p:pic>
            <p:nvPicPr>
              <p:cNvPr id="158" name="Ink 158">
                <a:extLst>
                  <a:ext uri="{FF2B5EF4-FFF2-40B4-BE49-F238E27FC236}">
                    <a16:creationId xmlns:a16="http://schemas.microsoft.com/office/drawing/2014/main" id="{AE110DF6-F296-AE12-D2CC-CF7283EF356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737142" y="3854717"/>
                <a:ext cx="1348200" cy="1746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61" name="Ink 161">
                <a:extLst>
                  <a:ext uri="{FF2B5EF4-FFF2-40B4-BE49-F238E27FC236}">
                    <a16:creationId xmlns:a16="http://schemas.microsoft.com/office/drawing/2014/main" id="{6B88C2F6-97B1-B1AB-FD57-5E3B239CDB09}"/>
                  </a:ext>
                </a:extLst>
              </p14:cNvPr>
              <p14:cNvContentPartPr/>
              <p14:nvPr/>
            </p14:nvContentPartPr>
            <p14:xfrm>
              <a:off x="4521942" y="4431116"/>
              <a:ext cx="648720" cy="658800"/>
            </p14:xfrm>
          </p:contentPart>
        </mc:Choice>
        <mc:Fallback xmlns="">
          <p:pic>
            <p:nvPicPr>
              <p:cNvPr id="161" name="Ink 161">
                <a:extLst>
                  <a:ext uri="{FF2B5EF4-FFF2-40B4-BE49-F238E27FC236}">
                    <a16:creationId xmlns:a16="http://schemas.microsoft.com/office/drawing/2014/main" id="{6B88C2F6-97B1-B1AB-FD57-5E3B239CDB0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506471" y="4415644"/>
                <a:ext cx="679303" cy="6893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1AB72AD4-D89E-AB5A-7A58-C7F853B307B2}"/>
                  </a:ext>
                </a:extLst>
              </p14:cNvPr>
              <p14:cNvContentPartPr/>
              <p14:nvPr/>
            </p14:nvContentPartPr>
            <p14:xfrm>
              <a:off x="1186437" y="4228796"/>
              <a:ext cx="153360" cy="1339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1AB72AD4-D89E-AB5A-7A58-C7F853B307B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170957" y="4213316"/>
                <a:ext cx="18396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A74F14FD-744B-8616-29BF-46E5FEFAE445}"/>
                  </a:ext>
                </a:extLst>
              </p14:cNvPr>
              <p14:cNvContentPartPr/>
              <p14:nvPr/>
            </p14:nvContentPartPr>
            <p14:xfrm>
              <a:off x="1238637" y="5679596"/>
              <a:ext cx="88560" cy="3034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A74F14FD-744B-8616-29BF-46E5FEFAE44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223094" y="5664116"/>
                <a:ext cx="119285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66" name="Ink 166">
                <a:extLst>
                  <a:ext uri="{FF2B5EF4-FFF2-40B4-BE49-F238E27FC236}">
                    <a16:creationId xmlns:a16="http://schemas.microsoft.com/office/drawing/2014/main" id="{044BDE9A-9949-7265-CF50-98C5DCF36EE2}"/>
                  </a:ext>
                </a:extLst>
              </p14:cNvPr>
              <p14:cNvContentPartPr/>
              <p14:nvPr/>
            </p14:nvContentPartPr>
            <p14:xfrm>
              <a:off x="2089677" y="3654956"/>
              <a:ext cx="225360" cy="199440"/>
            </p14:xfrm>
          </p:contentPart>
        </mc:Choice>
        <mc:Fallback xmlns="">
          <p:pic>
            <p:nvPicPr>
              <p:cNvPr id="166" name="Ink 166">
                <a:extLst>
                  <a:ext uri="{FF2B5EF4-FFF2-40B4-BE49-F238E27FC236}">
                    <a16:creationId xmlns:a16="http://schemas.microsoft.com/office/drawing/2014/main" id="{044BDE9A-9949-7265-CF50-98C5DCF36EE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074172" y="3639448"/>
                <a:ext cx="256009" cy="2300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69" name="Ink 169">
                <a:extLst>
                  <a:ext uri="{FF2B5EF4-FFF2-40B4-BE49-F238E27FC236}">
                    <a16:creationId xmlns:a16="http://schemas.microsoft.com/office/drawing/2014/main" id="{CFD885F6-FBA0-D4F2-967F-12AEDF14C432}"/>
                  </a:ext>
                </a:extLst>
              </p14:cNvPr>
              <p14:cNvContentPartPr/>
              <p14:nvPr/>
            </p14:nvContentPartPr>
            <p14:xfrm>
              <a:off x="2272197" y="5582036"/>
              <a:ext cx="111240" cy="350640"/>
            </p14:xfrm>
          </p:contentPart>
        </mc:Choice>
        <mc:Fallback xmlns="">
          <p:pic>
            <p:nvPicPr>
              <p:cNvPr id="169" name="Ink 169">
                <a:extLst>
                  <a:ext uri="{FF2B5EF4-FFF2-40B4-BE49-F238E27FC236}">
                    <a16:creationId xmlns:a16="http://schemas.microsoft.com/office/drawing/2014/main" id="{CFD885F6-FBA0-D4F2-967F-12AEDF14C43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256717" y="5566556"/>
                <a:ext cx="141840" cy="38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73" name="Ink 173">
                <a:extLst>
                  <a:ext uri="{FF2B5EF4-FFF2-40B4-BE49-F238E27FC236}">
                    <a16:creationId xmlns:a16="http://schemas.microsoft.com/office/drawing/2014/main" id="{6DA889D5-888C-4ECF-9EA7-7253F6F9DE7C}"/>
                  </a:ext>
                </a:extLst>
              </p14:cNvPr>
              <p14:cNvContentPartPr/>
              <p14:nvPr/>
            </p14:nvContentPartPr>
            <p14:xfrm>
              <a:off x="3784917" y="3609596"/>
              <a:ext cx="277560" cy="260640"/>
            </p14:xfrm>
          </p:contentPart>
        </mc:Choice>
        <mc:Fallback xmlns="">
          <p:pic>
            <p:nvPicPr>
              <p:cNvPr id="173" name="Ink 173">
                <a:extLst>
                  <a:ext uri="{FF2B5EF4-FFF2-40B4-BE49-F238E27FC236}">
                    <a16:creationId xmlns:a16="http://schemas.microsoft.com/office/drawing/2014/main" id="{6DA889D5-888C-4ECF-9EA7-7253F6F9DE7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769437" y="3594137"/>
                <a:ext cx="308160" cy="291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80" name="Ink 180">
                <a:extLst>
                  <a:ext uri="{FF2B5EF4-FFF2-40B4-BE49-F238E27FC236}">
                    <a16:creationId xmlns:a16="http://schemas.microsoft.com/office/drawing/2014/main" id="{895CD879-600A-8B05-2617-B1F3A9839645}"/>
                  </a:ext>
                </a:extLst>
              </p14:cNvPr>
              <p14:cNvContentPartPr/>
              <p14:nvPr/>
            </p14:nvContentPartPr>
            <p14:xfrm>
              <a:off x="4541637" y="5132036"/>
              <a:ext cx="404280" cy="319680"/>
            </p14:xfrm>
          </p:contentPart>
        </mc:Choice>
        <mc:Fallback xmlns="">
          <p:pic>
            <p:nvPicPr>
              <p:cNvPr id="180" name="Ink 180">
                <a:extLst>
                  <a:ext uri="{FF2B5EF4-FFF2-40B4-BE49-F238E27FC236}">
                    <a16:creationId xmlns:a16="http://schemas.microsoft.com/office/drawing/2014/main" id="{895CD879-600A-8B05-2617-B1F3A983964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526171" y="5116573"/>
                <a:ext cx="434853" cy="3502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83" name="Ink 183">
                <a:extLst>
                  <a:ext uri="{FF2B5EF4-FFF2-40B4-BE49-F238E27FC236}">
                    <a16:creationId xmlns:a16="http://schemas.microsoft.com/office/drawing/2014/main" id="{72006C48-2E25-31DA-091C-9D675E754CAC}"/>
                  </a:ext>
                </a:extLst>
              </p14:cNvPr>
              <p14:cNvContentPartPr/>
              <p14:nvPr/>
            </p14:nvContentPartPr>
            <p14:xfrm>
              <a:off x="5389228" y="3814796"/>
              <a:ext cx="447120" cy="36360"/>
            </p14:xfrm>
          </p:contentPart>
        </mc:Choice>
        <mc:Fallback xmlns="">
          <p:pic>
            <p:nvPicPr>
              <p:cNvPr id="183" name="Ink 183">
                <a:extLst>
                  <a:ext uri="{FF2B5EF4-FFF2-40B4-BE49-F238E27FC236}">
                    <a16:creationId xmlns:a16="http://schemas.microsoft.com/office/drawing/2014/main" id="{72006C48-2E25-31DA-091C-9D675E754CA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373748" y="3799161"/>
                <a:ext cx="477720" cy="672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93" name="Ink 193">
                <a:extLst>
                  <a:ext uri="{FF2B5EF4-FFF2-40B4-BE49-F238E27FC236}">
                    <a16:creationId xmlns:a16="http://schemas.microsoft.com/office/drawing/2014/main" id="{4FB7D4C7-B85D-1C63-4397-86D2CC1AD0EE}"/>
                  </a:ext>
                </a:extLst>
              </p14:cNvPr>
              <p14:cNvContentPartPr/>
              <p14:nvPr/>
            </p14:nvContentPartPr>
            <p14:xfrm>
              <a:off x="5959828" y="3723356"/>
              <a:ext cx="847800" cy="352080"/>
            </p14:xfrm>
          </p:contentPart>
        </mc:Choice>
        <mc:Fallback xmlns="">
          <p:pic>
            <p:nvPicPr>
              <p:cNvPr id="193" name="Ink 193">
                <a:extLst>
                  <a:ext uri="{FF2B5EF4-FFF2-40B4-BE49-F238E27FC236}">
                    <a16:creationId xmlns:a16="http://schemas.microsoft.com/office/drawing/2014/main" id="{4FB7D4C7-B85D-1C63-4397-86D2CC1AD0E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944355" y="3707876"/>
                <a:ext cx="878387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96" name="Ink 196">
                <a:extLst>
                  <a:ext uri="{FF2B5EF4-FFF2-40B4-BE49-F238E27FC236}">
                    <a16:creationId xmlns:a16="http://schemas.microsoft.com/office/drawing/2014/main" id="{55EBF094-EE6D-E7C0-615B-D7AD4EF3282F}"/>
                  </a:ext>
                </a:extLst>
              </p14:cNvPr>
              <p14:cNvContentPartPr/>
              <p14:nvPr/>
            </p14:nvContentPartPr>
            <p14:xfrm>
              <a:off x="5891428" y="3586556"/>
              <a:ext cx="955800" cy="84960"/>
            </p14:xfrm>
          </p:contentPart>
        </mc:Choice>
        <mc:Fallback xmlns="">
          <p:pic>
            <p:nvPicPr>
              <p:cNvPr id="196" name="Ink 196">
                <a:extLst>
                  <a:ext uri="{FF2B5EF4-FFF2-40B4-BE49-F238E27FC236}">
                    <a16:creationId xmlns:a16="http://schemas.microsoft.com/office/drawing/2014/main" id="{55EBF094-EE6D-E7C0-615B-D7AD4EF3282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875948" y="3571076"/>
                <a:ext cx="986400" cy="11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0515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611124"/>
            <a:ext cx="6922801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Digital</a:t>
            </a:r>
            <a:r>
              <a:rPr spc="-30" dirty="0"/>
              <a:t> </a:t>
            </a:r>
            <a:r>
              <a:rPr spc="-25" dirty="0"/>
              <a:t>Representation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07971"/>
            <a:ext cx="49917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Calibri"/>
                <a:cs typeface="Calibri"/>
              </a:rPr>
              <a:t>Suppose </a:t>
            </a:r>
            <a:r>
              <a:rPr sz="2800" spc="-15" dirty="0">
                <a:latin typeface="Calibri"/>
                <a:cs typeface="Calibri"/>
              </a:rPr>
              <a:t>you </a:t>
            </a:r>
            <a:r>
              <a:rPr sz="2800" spc="-20" dirty="0">
                <a:latin typeface="Calibri"/>
                <a:cs typeface="Calibri"/>
              </a:rPr>
              <a:t>want </a:t>
            </a:r>
            <a:r>
              <a:rPr sz="2800" spc="-15" dirty="0">
                <a:latin typeface="Calibri"/>
                <a:cs typeface="Calibri"/>
              </a:rPr>
              <a:t>to </a:t>
            </a:r>
            <a:r>
              <a:rPr sz="2800" spc="-5" dirty="0">
                <a:latin typeface="Calibri"/>
                <a:cs typeface="Calibri"/>
              </a:rPr>
              <a:t>send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010110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58291" y="2410753"/>
            <a:ext cx="1189108" cy="4506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13"/>
              <p:cNvSpPr txBox="1"/>
              <p:nvPr/>
            </p:nvSpPr>
            <p:spPr>
              <a:xfrm>
                <a:off x="880427" y="4142740"/>
                <a:ext cx="9267825" cy="1604285"/>
              </a:xfrm>
              <a:prstGeom prst="rect">
                <a:avLst/>
              </a:prstGeom>
            </p:spPr>
            <p:txBody>
              <a:bodyPr vert="horz" wrap="square" lIns="0" tIns="91440" rIns="0" bIns="0" rtlCol="0">
                <a:spAutoFit/>
              </a:bodyPr>
              <a:lstStyle/>
              <a:p>
                <a:pPr marL="292100" indent="-228600">
                  <a:lnSpc>
                    <a:spcPct val="100000"/>
                  </a:lnSpc>
                  <a:spcBef>
                    <a:spcPts val="720"/>
                  </a:spcBef>
                  <a:buFont typeface="Arial"/>
                  <a:buChar char="•"/>
                  <a:tabLst>
                    <a:tab pos="292100" algn="l"/>
                  </a:tabLst>
                </a:pPr>
                <a:r>
                  <a:rPr lang="en-US" sz="2800" spc="-5" dirty="0">
                    <a:latin typeface="Calibri"/>
                    <a:cs typeface="Calibri"/>
                  </a:rPr>
                  <a:t>Single </a:t>
                </a:r>
                <a:r>
                  <a:rPr lang="en-US" sz="2800" spc="-15" dirty="0">
                    <a:latin typeface="Calibri"/>
                    <a:cs typeface="Calibri"/>
                  </a:rPr>
                  <a:t>value </a:t>
                </a:r>
                <a:r>
                  <a:rPr lang="en-US" sz="2800" spc="-5" dirty="0">
                    <a:latin typeface="Calibri"/>
                    <a:cs typeface="Calibri"/>
                  </a:rPr>
                  <a:t>based </a:t>
                </a:r>
                <a:r>
                  <a:rPr lang="en-US" sz="2800" spc="-15" dirty="0">
                    <a:latin typeface="Calibri"/>
                    <a:cs typeface="Calibri"/>
                  </a:rPr>
                  <a:t>representaion fails </a:t>
                </a:r>
                <a:r>
                  <a:rPr lang="en-US" sz="2800" spc="-5" dirty="0">
                    <a:latin typeface="Calibri"/>
                    <a:cs typeface="Calibri"/>
                  </a:rPr>
                  <a:t>in the </a:t>
                </a:r>
                <a:r>
                  <a:rPr lang="en-US" sz="2800" spc="-10" dirty="0">
                    <a:latin typeface="Calibri"/>
                    <a:cs typeface="Calibri"/>
                  </a:rPr>
                  <a:t>presence </a:t>
                </a:r>
                <a:r>
                  <a:rPr lang="en-US" sz="2800" spc="-5" dirty="0">
                    <a:latin typeface="Calibri"/>
                    <a:cs typeface="Calibri"/>
                  </a:rPr>
                  <a:t>of</a:t>
                </a:r>
                <a:r>
                  <a:rPr lang="en-US" sz="2800" spc="105" dirty="0">
                    <a:latin typeface="Calibri"/>
                    <a:cs typeface="Calibri"/>
                  </a:rPr>
                  <a:t> </a:t>
                </a:r>
                <a:r>
                  <a:rPr lang="en-US" sz="2800" spc="-5" dirty="0">
                    <a:latin typeface="Calibri"/>
                    <a:cs typeface="Calibri"/>
                  </a:rPr>
                  <a:t>noise</a:t>
                </a:r>
                <a:endParaRPr lang="en-US" sz="2800" dirty="0">
                  <a:latin typeface="Calibri"/>
                  <a:cs typeface="Calibri"/>
                </a:endParaRPr>
              </a:p>
              <a:p>
                <a:pPr marL="292100" indent="-228600">
                  <a:lnSpc>
                    <a:spcPct val="100000"/>
                  </a:lnSpc>
                  <a:spcBef>
                    <a:spcPts val="625"/>
                  </a:spcBef>
                  <a:buFont typeface="Arial"/>
                  <a:buChar char="•"/>
                  <a:tabLst>
                    <a:tab pos="292100" algn="l"/>
                  </a:tabLst>
                </a:pPr>
                <a:r>
                  <a:rPr lang="en-US" sz="2800" spc="-20" dirty="0">
                    <a:latin typeface="Calibri"/>
                    <a:cs typeface="Calibri"/>
                  </a:rPr>
                  <a:t>Better </a:t>
                </a:r>
                <a:r>
                  <a:rPr lang="en-US" sz="2800" spc="-10" dirty="0">
                    <a:latin typeface="Calibri"/>
                    <a:cs typeface="Calibri"/>
                  </a:rPr>
                  <a:t>approach </a:t>
                </a:r>
                <a:r>
                  <a:rPr lang="en-US" sz="2800" dirty="0">
                    <a:latin typeface="Calibri"/>
                    <a:cs typeface="Calibri"/>
                  </a:rPr>
                  <a:t>– </a:t>
                </a:r>
                <a:r>
                  <a:rPr lang="en-US" sz="2800" spc="-5" dirty="0">
                    <a:latin typeface="Calibri"/>
                    <a:cs typeface="Calibri"/>
                  </a:rPr>
                  <a:t>threshold-based</a:t>
                </a:r>
                <a:r>
                  <a:rPr lang="en-US" sz="2800" spc="50" dirty="0">
                    <a:latin typeface="Calibri"/>
                    <a:cs typeface="Calibri"/>
                  </a:rPr>
                  <a:t> </a:t>
                </a:r>
                <a:r>
                  <a:rPr lang="en-US" sz="2800" spc="-30" dirty="0">
                    <a:latin typeface="Calibri"/>
                    <a:cs typeface="Calibri"/>
                  </a:rPr>
                  <a:t>system</a:t>
                </a:r>
                <a:endParaRPr lang="en-US" sz="2800" dirty="0">
                  <a:latin typeface="Calibri"/>
                  <a:cs typeface="Calibri"/>
                </a:endParaRPr>
              </a:p>
              <a:p>
                <a:pPr marL="292100" indent="-228600">
                  <a:lnSpc>
                    <a:spcPct val="100000"/>
                  </a:lnSpc>
                  <a:spcBef>
                    <a:spcPts val="745"/>
                  </a:spcBef>
                  <a:buFont typeface="Arial"/>
                  <a:buChar char="•"/>
                  <a:tabLst>
                    <a:tab pos="292100" algn="l"/>
                    <a:tab pos="3690620" algn="l"/>
                    <a:tab pos="4133850" algn="l"/>
                    <a:tab pos="5549265" algn="l"/>
                    <a:tab pos="7909559" algn="l"/>
                  </a:tabLst>
                </a:pPr>
                <a:r>
                  <a:rPr lang="en-US" sz="2800" spc="-10" dirty="0">
                    <a:latin typeface="Calibri"/>
                    <a:cs typeface="Calibri"/>
                  </a:rPr>
                  <a:t>Simplest: </a:t>
                </a:r>
                <a:r>
                  <a:rPr lang="en-US" sz="2800" spc="-10" dirty="0">
                    <a:solidFill>
                      <a:srgbClr val="FF0000"/>
                    </a:solidFill>
                    <a:latin typeface="Calibri"/>
                    <a:cs typeface="Calibri"/>
                  </a:rPr>
                  <a:t>Logical </a:t>
                </a:r>
                <a:r>
                  <a:rPr lang="en-US" sz="2800" dirty="0">
                    <a:solidFill>
                      <a:srgbClr val="FF0000"/>
                    </a:solidFill>
                    <a:latin typeface="Calibri"/>
                    <a:cs typeface="Calibri"/>
                  </a:rPr>
                  <a:t>0</a:t>
                </a:r>
                <a:r>
                  <a:rPr lang="en-US" sz="2800" spc="40" dirty="0">
                    <a:solidFill>
                      <a:srgbClr val="FF0000"/>
                    </a:solidFill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sz="2800" i="1" spc="2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a:rPr lang="en-US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mbria Math"/>
                      </a:rPr>
                      <m:t>𝑉</m:t>
                    </m:r>
                    <m:r>
                      <a:rPr lang="en-US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mbria Math"/>
                      </a:rPr>
                      <m:t>	&lt;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3000" spc="-217" baseline="-16666" dirty="0">
                    <a:solidFill>
                      <a:srgbClr val="FF0000"/>
                    </a:solidFill>
                    <a:latin typeface="Cambria Math"/>
                    <a:cs typeface="Cambria Math"/>
                  </a:rPr>
                  <a:t>	</a:t>
                </a:r>
                <a:r>
                  <a:rPr lang="en-US" sz="2800" spc="-10" dirty="0">
                    <a:solidFill>
                      <a:srgbClr val="00B0F0"/>
                    </a:solidFill>
                    <a:latin typeface="Calibri"/>
                    <a:cs typeface="Calibri"/>
                  </a:rPr>
                  <a:t>Logical </a:t>
                </a:r>
                <a:r>
                  <a:rPr lang="en-US" sz="2800" dirty="0">
                    <a:solidFill>
                      <a:srgbClr val="00B0F0"/>
                    </a:solidFill>
                    <a:latin typeface="Calibri"/>
                    <a:cs typeface="Calibri"/>
                  </a:rPr>
                  <a:t>1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sz="2800" i="1" spc="30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a:rPr lang="en-US" sz="2800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Cambria Math"/>
                      </a:rPr>
                      <m:t>𝑉</m:t>
                    </m:r>
                    <m:r>
                      <a:rPr lang="en-US" sz="2800" i="1" spc="245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Cambria Math"/>
                      </a:rPr>
                      <m:t> </m:t>
                    </m:r>
                    <m:r>
                      <a:rPr lang="en-US" sz="2800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Cambria Math"/>
                      </a:rPr>
                      <m:t>&gt;	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𝑇</m:t>
                        </m:r>
                      </m:sub>
                    </m:sSub>
                  </m:oMath>
                </a14:m>
                <a:endParaRPr sz="3000" baseline="-16666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3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427" y="4142740"/>
                <a:ext cx="9267825" cy="1604285"/>
              </a:xfrm>
              <a:prstGeom prst="rect">
                <a:avLst/>
              </a:prstGeom>
              <a:blipFill>
                <a:blip r:embed="rId3"/>
                <a:stretch>
                  <a:fillRect l="-1512" t="-760" r="-1183" b="-12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2">
                <a:extLst>
                  <a:ext uri="{FF2B5EF4-FFF2-40B4-BE49-F238E27FC236}">
                    <a16:creationId xmlns:a16="http://schemas.microsoft.com/office/drawing/2014/main" id="{722EA55B-17E6-3F17-BB7C-39ED46887116}"/>
                  </a:ext>
                </a:extLst>
              </p14:cNvPr>
              <p14:cNvContentPartPr/>
              <p14:nvPr/>
            </p14:nvContentPartPr>
            <p14:xfrm>
              <a:off x="1761431" y="3241560"/>
              <a:ext cx="2286360" cy="559080"/>
            </p14:xfrm>
          </p:contentPart>
        </mc:Choice>
        <mc:Fallback xmlns="">
          <p:pic>
            <p:nvPicPr>
              <p:cNvPr id="22" name="Ink 22">
                <a:extLst>
                  <a:ext uri="{FF2B5EF4-FFF2-40B4-BE49-F238E27FC236}">
                    <a16:creationId xmlns:a16="http://schemas.microsoft.com/office/drawing/2014/main" id="{722EA55B-17E6-3F17-BB7C-39ED468871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45951" y="3226430"/>
                <a:ext cx="2316960" cy="589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8350EE2-0BE4-B996-F4E1-65B2B4BBD4EC}"/>
                  </a:ext>
                </a:extLst>
              </p14:cNvPr>
              <p14:cNvContentPartPr/>
              <p14:nvPr/>
            </p14:nvContentPartPr>
            <p14:xfrm>
              <a:off x="1918751" y="3953640"/>
              <a:ext cx="79200" cy="1015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8350EE2-0BE4-B996-F4E1-65B2B4BBD4E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03271" y="3938520"/>
                <a:ext cx="10944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64DB24F-2AEB-E4F6-CFE6-1C53BB638F68}"/>
                  </a:ext>
                </a:extLst>
              </p14:cNvPr>
              <p14:cNvContentPartPr/>
              <p14:nvPr/>
            </p14:nvContentPartPr>
            <p14:xfrm>
              <a:off x="2285951" y="3916200"/>
              <a:ext cx="19080" cy="1429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64DB24F-2AEB-E4F6-CFE6-1C53BB638F6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70831" y="3901080"/>
                <a:ext cx="4968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0B2B760-EE74-047C-9100-C438CE8723B6}"/>
                  </a:ext>
                </a:extLst>
              </p14:cNvPr>
              <p14:cNvContentPartPr/>
              <p14:nvPr/>
            </p14:nvContentPartPr>
            <p14:xfrm>
              <a:off x="2702111" y="3924120"/>
              <a:ext cx="105120" cy="936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0B2B760-EE74-047C-9100-C438CE8723B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86631" y="3909000"/>
                <a:ext cx="13572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29C9034-B377-357C-B34B-94B7E3720F49}"/>
                  </a:ext>
                </a:extLst>
              </p14:cNvPr>
              <p14:cNvContentPartPr/>
              <p14:nvPr/>
            </p14:nvContentPartPr>
            <p14:xfrm>
              <a:off x="3136631" y="3867600"/>
              <a:ext cx="15480" cy="1166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29C9034-B377-357C-B34B-94B7E3720F4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21511" y="3852120"/>
                <a:ext cx="4572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365B589-8D61-8B78-BAB6-6328E9ECAC10}"/>
                  </a:ext>
                </a:extLst>
              </p14:cNvPr>
              <p14:cNvContentPartPr/>
              <p14:nvPr/>
            </p14:nvContentPartPr>
            <p14:xfrm>
              <a:off x="3444071" y="3878760"/>
              <a:ext cx="41760" cy="131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365B589-8D61-8B78-BAB6-6328E9ECAC1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28951" y="3863640"/>
                <a:ext cx="7200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743F48E-FFFF-C049-D623-BB7ECE08E2FF}"/>
                  </a:ext>
                </a:extLst>
              </p14:cNvPr>
              <p14:cNvContentPartPr/>
              <p14:nvPr/>
            </p14:nvContentPartPr>
            <p14:xfrm>
              <a:off x="3848711" y="3863640"/>
              <a:ext cx="105120" cy="1242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743F48E-FFFF-C049-D623-BB7ECE08E2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33591" y="3848520"/>
                <a:ext cx="13572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2" name="Ink 32">
                <a:extLst>
                  <a:ext uri="{FF2B5EF4-FFF2-40B4-BE49-F238E27FC236}">
                    <a16:creationId xmlns:a16="http://schemas.microsoft.com/office/drawing/2014/main" id="{26B6E312-4F1D-F3C8-E659-E997AD1E2034}"/>
                  </a:ext>
                </a:extLst>
              </p14:cNvPr>
              <p14:cNvContentPartPr/>
              <p14:nvPr/>
            </p14:nvContentPartPr>
            <p14:xfrm>
              <a:off x="4746846" y="3309226"/>
              <a:ext cx="1572480" cy="175320"/>
            </p14:xfrm>
          </p:contentPart>
        </mc:Choice>
        <mc:Fallback xmlns="">
          <p:pic>
            <p:nvPicPr>
              <p:cNvPr id="32" name="Ink 32">
                <a:extLst>
                  <a:ext uri="{FF2B5EF4-FFF2-40B4-BE49-F238E27FC236}">
                    <a16:creationId xmlns:a16="http://schemas.microsoft.com/office/drawing/2014/main" id="{26B6E312-4F1D-F3C8-E659-E997AD1E203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31366" y="3293746"/>
                <a:ext cx="160308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8" name="Ink 38">
                <a:extLst>
                  <a:ext uri="{FF2B5EF4-FFF2-40B4-BE49-F238E27FC236}">
                    <a16:creationId xmlns:a16="http://schemas.microsoft.com/office/drawing/2014/main" id="{232DF156-741A-6BD2-0F0A-17E0691E7C89}"/>
                  </a:ext>
                </a:extLst>
              </p14:cNvPr>
              <p14:cNvContentPartPr/>
              <p14:nvPr/>
            </p14:nvContentPartPr>
            <p14:xfrm>
              <a:off x="4929006" y="3524866"/>
              <a:ext cx="1000080" cy="230040"/>
            </p14:xfrm>
          </p:contentPart>
        </mc:Choice>
        <mc:Fallback xmlns="">
          <p:pic>
            <p:nvPicPr>
              <p:cNvPr id="38" name="Ink 38">
                <a:extLst>
                  <a:ext uri="{FF2B5EF4-FFF2-40B4-BE49-F238E27FC236}">
                    <a16:creationId xmlns:a16="http://schemas.microsoft.com/office/drawing/2014/main" id="{232DF156-741A-6BD2-0F0A-17E0691E7C8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13886" y="3509722"/>
                <a:ext cx="1030680" cy="2606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5B93D96-28FA-D75B-F623-E0D0812F5CF2}"/>
                  </a:ext>
                </a:extLst>
              </p14:cNvPr>
              <p14:cNvContentPartPr/>
              <p14:nvPr/>
            </p14:nvContentPartPr>
            <p14:xfrm>
              <a:off x="4863486" y="3148666"/>
              <a:ext cx="7560" cy="187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5B93D96-28FA-D75B-F623-E0D0812F5CF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48366" y="3133546"/>
                <a:ext cx="3816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EE0B5BFF-1C1D-311F-37E2-D1825EA25890}"/>
                  </a:ext>
                </a:extLst>
              </p14:cNvPr>
              <p14:cNvContentPartPr/>
              <p14:nvPr/>
            </p14:nvContentPartPr>
            <p14:xfrm>
              <a:off x="4863486" y="2911426"/>
              <a:ext cx="1350360" cy="3096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EE0B5BFF-1C1D-311F-37E2-D1825EA2589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848366" y="2896306"/>
                <a:ext cx="138096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5" name="Ink 45">
                <a:extLst>
                  <a:ext uri="{FF2B5EF4-FFF2-40B4-BE49-F238E27FC236}">
                    <a16:creationId xmlns:a16="http://schemas.microsoft.com/office/drawing/2014/main" id="{18F0211A-256A-CD8D-75CF-D7F0316C3FBC}"/>
                  </a:ext>
                </a:extLst>
              </p14:cNvPr>
              <p14:cNvContentPartPr/>
              <p14:nvPr/>
            </p14:nvContentPartPr>
            <p14:xfrm>
              <a:off x="5038446" y="2564746"/>
              <a:ext cx="699480" cy="230400"/>
            </p14:xfrm>
          </p:contentPart>
        </mc:Choice>
        <mc:Fallback xmlns="">
          <p:pic>
            <p:nvPicPr>
              <p:cNvPr id="45" name="Ink 45">
                <a:extLst>
                  <a:ext uri="{FF2B5EF4-FFF2-40B4-BE49-F238E27FC236}">
                    <a16:creationId xmlns:a16="http://schemas.microsoft.com/office/drawing/2014/main" id="{18F0211A-256A-CD8D-75CF-D7F0316C3FB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023318" y="2549626"/>
                <a:ext cx="730096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1E0BBC9-B65A-09D2-9474-46CCA814A79D}"/>
                  </a:ext>
                </a:extLst>
              </p14:cNvPr>
              <p14:cNvContentPartPr/>
              <p14:nvPr/>
            </p14:nvContentPartPr>
            <p14:xfrm>
              <a:off x="7150764" y="2568865"/>
              <a:ext cx="3312000" cy="10335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1E0BBC9-B65A-09D2-9474-46CCA814A79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135284" y="2553745"/>
                <a:ext cx="3342600" cy="10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D1B7FE7E-75CC-46AE-15D3-ADB6206B37C4}"/>
                  </a:ext>
                </a:extLst>
              </p14:cNvPr>
              <p14:cNvContentPartPr/>
              <p14:nvPr/>
            </p14:nvContentPartPr>
            <p14:xfrm>
              <a:off x="10449779" y="2547985"/>
              <a:ext cx="1354680" cy="8737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D1B7FE7E-75CC-46AE-15D3-ADB6206B37C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434299" y="2532865"/>
                <a:ext cx="1384920" cy="90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0" name="Ink 50">
                <a:extLst>
                  <a:ext uri="{FF2B5EF4-FFF2-40B4-BE49-F238E27FC236}">
                    <a16:creationId xmlns:a16="http://schemas.microsoft.com/office/drawing/2014/main" id="{C070108F-B5E8-1F43-339A-2BAA81DB0C99}"/>
                  </a:ext>
                </a:extLst>
              </p14:cNvPr>
              <p14:cNvContentPartPr/>
              <p14:nvPr/>
            </p14:nvContentPartPr>
            <p14:xfrm>
              <a:off x="7391219" y="3699625"/>
              <a:ext cx="1092960" cy="186120"/>
            </p14:xfrm>
          </p:contentPart>
        </mc:Choice>
        <mc:Fallback xmlns="">
          <p:pic>
            <p:nvPicPr>
              <p:cNvPr id="50" name="Ink 50">
                <a:extLst>
                  <a:ext uri="{FF2B5EF4-FFF2-40B4-BE49-F238E27FC236}">
                    <a16:creationId xmlns:a16="http://schemas.microsoft.com/office/drawing/2014/main" id="{C070108F-B5E8-1F43-339A-2BAA81DB0C9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375739" y="3684505"/>
                <a:ext cx="112356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5" name="Ink 55">
                <a:extLst>
                  <a:ext uri="{FF2B5EF4-FFF2-40B4-BE49-F238E27FC236}">
                    <a16:creationId xmlns:a16="http://schemas.microsoft.com/office/drawing/2014/main" id="{7668CD28-8343-24B7-A7E1-A859DABE0606}"/>
                  </a:ext>
                </a:extLst>
              </p14:cNvPr>
              <p14:cNvContentPartPr/>
              <p14:nvPr/>
            </p14:nvContentPartPr>
            <p14:xfrm>
              <a:off x="9293819" y="3623665"/>
              <a:ext cx="2219400" cy="215640"/>
            </p14:xfrm>
          </p:contentPart>
        </mc:Choice>
        <mc:Fallback xmlns="">
          <p:pic>
            <p:nvPicPr>
              <p:cNvPr id="55" name="Ink 55">
                <a:extLst>
                  <a:ext uri="{FF2B5EF4-FFF2-40B4-BE49-F238E27FC236}">
                    <a16:creationId xmlns:a16="http://schemas.microsoft.com/office/drawing/2014/main" id="{7668CD28-8343-24B7-A7E1-A859DABE060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278339" y="3608545"/>
                <a:ext cx="225000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90490055-F2B7-E956-E260-22D16B0A3700}"/>
                  </a:ext>
                </a:extLst>
              </p14:cNvPr>
              <p14:cNvContentPartPr/>
              <p14:nvPr/>
            </p14:nvContentPartPr>
            <p14:xfrm>
              <a:off x="1758752" y="3503179"/>
              <a:ext cx="2493000" cy="338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90490055-F2B7-E956-E260-22D16B0A370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743272" y="3488059"/>
                <a:ext cx="252360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0" name="Ink 60">
                <a:extLst>
                  <a:ext uri="{FF2B5EF4-FFF2-40B4-BE49-F238E27FC236}">
                    <a16:creationId xmlns:a16="http://schemas.microsoft.com/office/drawing/2014/main" id="{D1B5A703-69C4-468E-565C-E7DBF0CB7C3F}"/>
                  </a:ext>
                </a:extLst>
              </p14:cNvPr>
              <p14:cNvContentPartPr/>
              <p14:nvPr/>
            </p14:nvContentPartPr>
            <p14:xfrm>
              <a:off x="1224360" y="3366500"/>
              <a:ext cx="140400" cy="161640"/>
            </p14:xfrm>
          </p:contentPart>
        </mc:Choice>
        <mc:Fallback xmlns="">
          <p:pic>
            <p:nvPicPr>
              <p:cNvPr id="60" name="Ink 60">
                <a:extLst>
                  <a:ext uri="{FF2B5EF4-FFF2-40B4-BE49-F238E27FC236}">
                    <a16:creationId xmlns:a16="http://schemas.microsoft.com/office/drawing/2014/main" id="{D1B5A703-69C4-468E-565C-E7DBF0CB7C3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209240" y="3351380"/>
                <a:ext cx="17064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8" name="Ink 68">
                <a:extLst>
                  <a:ext uri="{FF2B5EF4-FFF2-40B4-BE49-F238E27FC236}">
                    <a16:creationId xmlns:a16="http://schemas.microsoft.com/office/drawing/2014/main" id="{9B367E16-2B79-E69D-BA63-1F34A93308CC}"/>
                  </a:ext>
                </a:extLst>
              </p14:cNvPr>
              <p14:cNvContentPartPr/>
              <p14:nvPr/>
            </p14:nvContentPartPr>
            <p14:xfrm>
              <a:off x="1035000" y="3602300"/>
              <a:ext cx="531720" cy="131040"/>
            </p14:xfrm>
          </p:contentPart>
        </mc:Choice>
        <mc:Fallback xmlns="">
          <p:pic>
            <p:nvPicPr>
              <p:cNvPr id="68" name="Ink 68">
                <a:extLst>
                  <a:ext uri="{FF2B5EF4-FFF2-40B4-BE49-F238E27FC236}">
                    <a16:creationId xmlns:a16="http://schemas.microsoft.com/office/drawing/2014/main" id="{9B367E16-2B79-E69D-BA63-1F34A93308C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19520" y="3587180"/>
                <a:ext cx="5623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2" name="Ink 72">
                <a:extLst>
                  <a:ext uri="{FF2B5EF4-FFF2-40B4-BE49-F238E27FC236}">
                    <a16:creationId xmlns:a16="http://schemas.microsoft.com/office/drawing/2014/main" id="{671A3DB8-F5A2-1E48-E84D-92A52D41DC14}"/>
                  </a:ext>
                </a:extLst>
              </p14:cNvPr>
              <p14:cNvContentPartPr/>
              <p14:nvPr/>
            </p14:nvContentPartPr>
            <p14:xfrm>
              <a:off x="1771560" y="3229340"/>
              <a:ext cx="183600" cy="133920"/>
            </p14:xfrm>
          </p:contentPart>
        </mc:Choice>
        <mc:Fallback xmlns="">
          <p:pic>
            <p:nvPicPr>
              <p:cNvPr id="72" name="Ink 72">
                <a:extLst>
                  <a:ext uri="{FF2B5EF4-FFF2-40B4-BE49-F238E27FC236}">
                    <a16:creationId xmlns:a16="http://schemas.microsoft.com/office/drawing/2014/main" id="{671A3DB8-F5A2-1E48-E84D-92A52D41DC1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756440" y="3214220"/>
                <a:ext cx="21420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5" name="Ink 75">
                <a:extLst>
                  <a:ext uri="{FF2B5EF4-FFF2-40B4-BE49-F238E27FC236}">
                    <a16:creationId xmlns:a16="http://schemas.microsoft.com/office/drawing/2014/main" id="{DDB4EFF8-5011-9F93-D142-BE1F3CD4C143}"/>
                  </a:ext>
                </a:extLst>
              </p14:cNvPr>
              <p14:cNvContentPartPr/>
              <p14:nvPr/>
            </p14:nvContentPartPr>
            <p14:xfrm>
              <a:off x="1594440" y="3801380"/>
              <a:ext cx="162000" cy="102600"/>
            </p14:xfrm>
          </p:contentPart>
        </mc:Choice>
        <mc:Fallback xmlns="">
          <p:pic>
            <p:nvPicPr>
              <p:cNvPr id="75" name="Ink 75">
                <a:extLst>
                  <a:ext uri="{FF2B5EF4-FFF2-40B4-BE49-F238E27FC236}">
                    <a16:creationId xmlns:a16="http://schemas.microsoft.com/office/drawing/2014/main" id="{DDB4EFF8-5011-9F93-D142-BE1F3CD4C1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579320" y="3786260"/>
                <a:ext cx="19260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8" name="Ink 88">
                <a:extLst>
                  <a:ext uri="{FF2B5EF4-FFF2-40B4-BE49-F238E27FC236}">
                    <a16:creationId xmlns:a16="http://schemas.microsoft.com/office/drawing/2014/main" id="{471D16EB-E96C-FA13-6845-7E8F5C919551}"/>
                  </a:ext>
                </a:extLst>
              </p14:cNvPr>
              <p14:cNvContentPartPr/>
              <p14:nvPr/>
            </p14:nvContentPartPr>
            <p14:xfrm>
              <a:off x="6539704" y="2962509"/>
              <a:ext cx="5402880" cy="366840"/>
            </p14:xfrm>
          </p:contentPart>
        </mc:Choice>
        <mc:Fallback xmlns="">
          <p:pic>
            <p:nvPicPr>
              <p:cNvPr id="88" name="Ink 88">
                <a:extLst>
                  <a:ext uri="{FF2B5EF4-FFF2-40B4-BE49-F238E27FC236}">
                    <a16:creationId xmlns:a16="http://schemas.microsoft.com/office/drawing/2014/main" id="{471D16EB-E96C-FA13-6845-7E8F5C91955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524584" y="2947029"/>
                <a:ext cx="5433120" cy="39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9B77FE0F-4CF9-A8C8-64E6-606164AF5946}"/>
                  </a:ext>
                </a:extLst>
              </p14:cNvPr>
              <p14:cNvContentPartPr/>
              <p14:nvPr/>
            </p14:nvContentPartPr>
            <p14:xfrm>
              <a:off x="8038024" y="2834709"/>
              <a:ext cx="855000" cy="561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9B77FE0F-4CF9-A8C8-64E6-606164AF594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022904" y="2819589"/>
                <a:ext cx="8856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92" name="Ink 92">
                <a:extLst>
                  <a:ext uri="{FF2B5EF4-FFF2-40B4-BE49-F238E27FC236}">
                    <a16:creationId xmlns:a16="http://schemas.microsoft.com/office/drawing/2014/main" id="{1BB60477-18CD-960E-2EB6-19E36FB28FE2}"/>
                  </a:ext>
                </a:extLst>
              </p14:cNvPr>
              <p14:cNvContentPartPr/>
              <p14:nvPr/>
            </p14:nvContentPartPr>
            <p14:xfrm>
              <a:off x="7161424" y="3307029"/>
              <a:ext cx="2512080" cy="211680"/>
            </p14:xfrm>
          </p:contentPart>
        </mc:Choice>
        <mc:Fallback xmlns="">
          <p:pic>
            <p:nvPicPr>
              <p:cNvPr id="92" name="Ink 92">
                <a:extLst>
                  <a:ext uri="{FF2B5EF4-FFF2-40B4-BE49-F238E27FC236}">
                    <a16:creationId xmlns:a16="http://schemas.microsoft.com/office/drawing/2014/main" id="{1BB60477-18CD-960E-2EB6-19E36FB28FE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146304" y="3291909"/>
                <a:ext cx="254232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47F52093-5110-8F08-1DA7-D8A79E469B65}"/>
                  </a:ext>
                </a:extLst>
              </p14:cNvPr>
              <p14:cNvContentPartPr/>
              <p14:nvPr/>
            </p14:nvContentPartPr>
            <p14:xfrm>
              <a:off x="9704104" y="2722749"/>
              <a:ext cx="1315080" cy="129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47F52093-5110-8F08-1DA7-D8A79E469B6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683944" y="2702229"/>
                <a:ext cx="135612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685DAA73-12A5-D880-1798-B9338A8C9C53}"/>
                  </a:ext>
                </a:extLst>
              </p14:cNvPr>
              <p14:cNvContentPartPr/>
              <p14:nvPr/>
            </p14:nvContentPartPr>
            <p14:xfrm>
              <a:off x="11037544" y="3322509"/>
              <a:ext cx="836640" cy="219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685DAA73-12A5-D880-1798-B9338A8C9C5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022424" y="3307389"/>
                <a:ext cx="866880" cy="5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916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4689963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Static</a:t>
            </a:r>
            <a:r>
              <a:rPr spc="-35" dirty="0"/>
              <a:t> </a:t>
            </a:r>
            <a:r>
              <a:rPr spc="-5" dirty="0"/>
              <a:t>Discipline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2551683"/>
            <a:ext cx="10224770" cy="238760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Specification </a:t>
            </a:r>
            <a:r>
              <a:rPr sz="2800" spc="-25" dirty="0">
                <a:latin typeface="Calibri"/>
                <a:cs typeface="Calibri"/>
              </a:rPr>
              <a:t>for </a:t>
            </a:r>
            <a:r>
              <a:rPr lang="en-US" sz="2800" spc="-25" dirty="0">
                <a:latin typeface="Calibri"/>
                <a:cs typeface="Calibri"/>
              </a:rPr>
              <a:t>“all” </a:t>
            </a:r>
            <a:r>
              <a:rPr sz="2800" spc="-10" dirty="0">
                <a:latin typeface="Calibri"/>
                <a:cs typeface="Calibri"/>
              </a:rPr>
              <a:t>digital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devices</a:t>
            </a:r>
            <a:endParaRPr sz="2800" dirty="0">
              <a:latin typeface="Calibri"/>
              <a:cs typeface="Calibri"/>
            </a:endParaRPr>
          </a:p>
          <a:p>
            <a:pPr marL="241300" indent="-228600">
              <a:lnSpc>
                <a:spcPts val="318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Requires </a:t>
            </a:r>
            <a:r>
              <a:rPr sz="2800" spc="-10" dirty="0">
                <a:latin typeface="Calibri"/>
                <a:cs typeface="Calibri"/>
              </a:rPr>
              <a:t>devices </a:t>
            </a:r>
            <a:r>
              <a:rPr sz="2800" spc="-15" dirty="0">
                <a:latin typeface="Calibri"/>
                <a:cs typeface="Calibri"/>
              </a:rPr>
              <a:t>to </a:t>
            </a:r>
            <a:r>
              <a:rPr sz="2800" spc="-10" dirty="0">
                <a:latin typeface="Calibri"/>
                <a:cs typeface="Calibri"/>
              </a:rPr>
              <a:t>adhere </a:t>
            </a:r>
            <a:r>
              <a:rPr sz="2800" spc="-15" dirty="0">
                <a:latin typeface="Calibri"/>
                <a:cs typeface="Calibri"/>
              </a:rPr>
              <a:t>to </a:t>
            </a:r>
            <a:r>
              <a:rPr sz="2800" spc="-5" dirty="0">
                <a:latin typeface="Calibri"/>
                <a:cs typeface="Calibri"/>
              </a:rPr>
              <a:t>common </a:t>
            </a:r>
            <a:r>
              <a:rPr sz="2800" spc="-15" dirty="0">
                <a:latin typeface="Calibri"/>
                <a:cs typeface="Calibri"/>
              </a:rPr>
              <a:t>representation to </a:t>
            </a:r>
            <a:r>
              <a:rPr sz="2800" spc="-10" dirty="0">
                <a:latin typeface="Calibri"/>
                <a:cs typeface="Calibri"/>
              </a:rPr>
              <a:t>ensure</a:t>
            </a:r>
            <a:r>
              <a:rPr sz="2800" spc="1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that</a:t>
            </a:r>
            <a:endParaRPr sz="2800" dirty="0">
              <a:latin typeface="Calibri"/>
              <a:cs typeface="Calibri"/>
            </a:endParaRPr>
          </a:p>
          <a:p>
            <a:pPr marL="241300">
              <a:lnSpc>
                <a:spcPts val="3180"/>
              </a:lnSpc>
            </a:pPr>
            <a:r>
              <a:rPr sz="2800" b="1" spc="-10" dirty="0">
                <a:latin typeface="Calibri"/>
                <a:cs typeface="Calibri"/>
              </a:rPr>
              <a:t>valid </a:t>
            </a:r>
            <a:r>
              <a:rPr sz="2800" b="1" spc="-5" dirty="0">
                <a:latin typeface="Calibri"/>
                <a:cs typeface="Calibri"/>
              </a:rPr>
              <a:t>input </a:t>
            </a:r>
            <a:r>
              <a:rPr sz="2800" b="1" spc="-10" dirty="0">
                <a:latin typeface="Calibri"/>
                <a:cs typeface="Calibri"/>
              </a:rPr>
              <a:t>produces valid</a:t>
            </a:r>
            <a:r>
              <a:rPr sz="2800" b="1" spc="2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output</a:t>
            </a:r>
            <a:endParaRPr sz="2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This means,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if</a:t>
            </a:r>
            <a:endParaRPr sz="2800" dirty="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698500" algn="l"/>
                <a:tab pos="5498465" algn="l"/>
              </a:tabLst>
            </a:pPr>
            <a:r>
              <a:rPr sz="2800" spc="-5" dirty="0">
                <a:latin typeface="Calibri"/>
                <a:cs typeface="Calibri"/>
              </a:rPr>
              <a:t>Sender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sends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“0”	</a:t>
            </a:r>
            <a:r>
              <a:rPr sz="2800" spc="-15" dirty="0">
                <a:latin typeface="Calibri"/>
                <a:cs typeface="Calibri"/>
              </a:rPr>
              <a:t>Receiver interprets </a:t>
            </a:r>
            <a:r>
              <a:rPr sz="2800" spc="-5" dirty="0">
                <a:latin typeface="Calibri"/>
                <a:cs typeface="Calibri"/>
              </a:rPr>
              <a:t>as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“0”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74139" y="5706363"/>
            <a:ext cx="27400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Sender sends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”1”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403340" y="5706363"/>
            <a:ext cx="37058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latin typeface="Calibri"/>
                <a:cs typeface="Calibri"/>
              </a:rPr>
              <a:t>Receiver interprets </a:t>
            </a:r>
            <a:r>
              <a:rPr sz="2800" spc="-5" dirty="0">
                <a:latin typeface="Calibri"/>
                <a:cs typeface="Calibri"/>
              </a:rPr>
              <a:t>as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“1”</a:t>
            </a:r>
          </a:p>
        </p:txBody>
      </p:sp>
      <p:sp>
        <p:nvSpPr>
          <p:cNvPr id="6" name="object 6"/>
          <p:cNvSpPr/>
          <p:nvPr/>
        </p:nvSpPr>
        <p:spPr>
          <a:xfrm>
            <a:off x="7342196" y="1468926"/>
            <a:ext cx="2539164" cy="12998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29433" y="4183740"/>
            <a:ext cx="1778162" cy="9323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47837" y="4240400"/>
            <a:ext cx="321508" cy="1712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17913" y="5325300"/>
            <a:ext cx="1778161" cy="9323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36317" y="5381960"/>
            <a:ext cx="321508" cy="1712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9106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40" y="611124"/>
            <a:ext cx="3974038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Static</a:t>
            </a:r>
            <a:r>
              <a:rPr spc="-35" dirty="0"/>
              <a:t> </a:t>
            </a:r>
            <a:r>
              <a:rPr spc="-5" dirty="0"/>
              <a:t>Discipline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779"/>
            <a:ext cx="680021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Calibri"/>
                <a:cs typeface="Calibri"/>
              </a:rPr>
              <a:t>Naïve approach: </a:t>
            </a:r>
            <a:r>
              <a:rPr sz="2800" spc="-5" dirty="0">
                <a:latin typeface="Calibri"/>
                <a:cs typeface="Calibri"/>
              </a:rPr>
              <a:t>Single </a:t>
            </a:r>
            <a:r>
              <a:rPr sz="2800" spc="-10" dirty="0">
                <a:latin typeface="Calibri"/>
                <a:cs typeface="Calibri"/>
              </a:rPr>
              <a:t>threshold</a:t>
            </a:r>
            <a:r>
              <a:rPr lang="en-US" sz="2800" spc="-10" dirty="0">
                <a:latin typeface="Calibri"/>
                <a:cs typeface="Calibri"/>
              </a:rPr>
              <a:t>-</a:t>
            </a:r>
            <a:r>
              <a:rPr sz="2800" spc="-5" dirty="0">
                <a:latin typeface="Calibri"/>
                <a:cs typeface="Calibri"/>
              </a:rPr>
              <a:t>based</a:t>
            </a:r>
            <a:r>
              <a:rPr sz="2800" spc="6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system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03714" y="2996655"/>
            <a:ext cx="1129665" cy="1479550"/>
          </a:xfrm>
          <a:prstGeom prst="rect">
            <a:avLst/>
          </a:prstGeom>
          <a:ln w="285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Times New Roman"/>
              <a:cs typeface="Times New Roman"/>
            </a:endParaRPr>
          </a:p>
          <a:p>
            <a:pPr marL="254000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Valid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03714" y="4475831"/>
            <a:ext cx="1129665" cy="1479550"/>
          </a:xfrm>
          <a:prstGeom prst="rect">
            <a:avLst/>
          </a:prstGeom>
          <a:ln w="285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Times New Roman"/>
              <a:cs typeface="Times New Roman"/>
            </a:endParaRPr>
          </a:p>
          <a:p>
            <a:pPr marL="254000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Valid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99026" y="2996655"/>
            <a:ext cx="355600" cy="1479550"/>
          </a:xfrm>
          <a:custGeom>
            <a:avLst/>
            <a:gdLst/>
            <a:ahLst/>
            <a:cxnLst/>
            <a:rect l="l" t="t" r="r" b="b"/>
            <a:pathLst>
              <a:path w="355600" h="1479550">
                <a:moveTo>
                  <a:pt x="355600" y="1479177"/>
                </a:moveTo>
                <a:lnTo>
                  <a:pt x="286391" y="1476848"/>
                </a:lnTo>
                <a:lnTo>
                  <a:pt x="229875" y="1470497"/>
                </a:lnTo>
                <a:lnTo>
                  <a:pt x="191771" y="1461079"/>
                </a:lnTo>
                <a:lnTo>
                  <a:pt x="177799" y="1449545"/>
                </a:lnTo>
                <a:lnTo>
                  <a:pt x="177800" y="769220"/>
                </a:lnTo>
                <a:lnTo>
                  <a:pt x="163828" y="757686"/>
                </a:lnTo>
                <a:lnTo>
                  <a:pt x="125724" y="748267"/>
                </a:lnTo>
                <a:lnTo>
                  <a:pt x="69208" y="741917"/>
                </a:lnTo>
                <a:lnTo>
                  <a:pt x="0" y="739588"/>
                </a:lnTo>
                <a:lnTo>
                  <a:pt x="69208" y="737259"/>
                </a:lnTo>
                <a:lnTo>
                  <a:pt x="125724" y="730909"/>
                </a:lnTo>
                <a:lnTo>
                  <a:pt x="163828" y="721490"/>
                </a:lnTo>
                <a:lnTo>
                  <a:pt x="177800" y="709956"/>
                </a:lnTo>
                <a:lnTo>
                  <a:pt x="177800" y="29632"/>
                </a:lnTo>
                <a:lnTo>
                  <a:pt x="191773" y="18097"/>
                </a:lnTo>
                <a:lnTo>
                  <a:pt x="229877" y="8679"/>
                </a:lnTo>
                <a:lnTo>
                  <a:pt x="286393" y="2328"/>
                </a:lnTo>
                <a:lnTo>
                  <a:pt x="355601" y="0"/>
                </a:lnTo>
              </a:path>
            </a:pathLst>
          </a:custGeom>
          <a:ln w="28575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99026" y="4475831"/>
            <a:ext cx="355600" cy="1479550"/>
          </a:xfrm>
          <a:custGeom>
            <a:avLst/>
            <a:gdLst/>
            <a:ahLst/>
            <a:cxnLst/>
            <a:rect l="l" t="t" r="r" b="b"/>
            <a:pathLst>
              <a:path w="355600" h="1479550">
                <a:moveTo>
                  <a:pt x="355600" y="1479177"/>
                </a:moveTo>
                <a:lnTo>
                  <a:pt x="286391" y="1476848"/>
                </a:lnTo>
                <a:lnTo>
                  <a:pt x="229875" y="1470497"/>
                </a:lnTo>
                <a:lnTo>
                  <a:pt x="191771" y="1461079"/>
                </a:lnTo>
                <a:lnTo>
                  <a:pt x="177799" y="1449545"/>
                </a:lnTo>
                <a:lnTo>
                  <a:pt x="177800" y="769220"/>
                </a:lnTo>
                <a:lnTo>
                  <a:pt x="163828" y="757686"/>
                </a:lnTo>
                <a:lnTo>
                  <a:pt x="125724" y="748267"/>
                </a:lnTo>
                <a:lnTo>
                  <a:pt x="69208" y="741917"/>
                </a:lnTo>
                <a:lnTo>
                  <a:pt x="0" y="739588"/>
                </a:lnTo>
                <a:lnTo>
                  <a:pt x="69208" y="737259"/>
                </a:lnTo>
                <a:lnTo>
                  <a:pt x="125724" y="730909"/>
                </a:lnTo>
                <a:lnTo>
                  <a:pt x="163828" y="721490"/>
                </a:lnTo>
                <a:lnTo>
                  <a:pt x="177800" y="709956"/>
                </a:lnTo>
                <a:lnTo>
                  <a:pt x="177800" y="29632"/>
                </a:lnTo>
                <a:lnTo>
                  <a:pt x="191773" y="18097"/>
                </a:lnTo>
                <a:lnTo>
                  <a:pt x="229877" y="8679"/>
                </a:lnTo>
                <a:lnTo>
                  <a:pt x="286393" y="2328"/>
                </a:lnTo>
                <a:lnTo>
                  <a:pt x="355601" y="0"/>
                </a:lnTo>
              </a:path>
            </a:pathLst>
          </a:custGeom>
          <a:ln w="28575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749322" y="2831084"/>
            <a:ext cx="271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5V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49322" y="5790691"/>
            <a:ext cx="271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0V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47299" y="3506723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B0F0"/>
                </a:solidFill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45967" y="5036820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B0F0"/>
                </a:solidFill>
                <a:latin typeface="Calibri"/>
                <a:cs typeface="Calibri"/>
              </a:rPr>
              <a:t>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666397" y="2985248"/>
            <a:ext cx="355600" cy="1479550"/>
          </a:xfrm>
          <a:custGeom>
            <a:avLst/>
            <a:gdLst/>
            <a:ahLst/>
            <a:cxnLst/>
            <a:rect l="l" t="t" r="r" b="b"/>
            <a:pathLst>
              <a:path w="355600" h="1479550">
                <a:moveTo>
                  <a:pt x="1" y="1479177"/>
                </a:moveTo>
                <a:lnTo>
                  <a:pt x="69209" y="1476848"/>
                </a:lnTo>
                <a:lnTo>
                  <a:pt x="125725" y="1470497"/>
                </a:lnTo>
                <a:lnTo>
                  <a:pt x="163829" y="1461079"/>
                </a:lnTo>
                <a:lnTo>
                  <a:pt x="177802" y="1449545"/>
                </a:lnTo>
                <a:lnTo>
                  <a:pt x="177800" y="769220"/>
                </a:lnTo>
                <a:lnTo>
                  <a:pt x="191773" y="757686"/>
                </a:lnTo>
                <a:lnTo>
                  <a:pt x="229877" y="748267"/>
                </a:lnTo>
                <a:lnTo>
                  <a:pt x="286393" y="741917"/>
                </a:lnTo>
                <a:lnTo>
                  <a:pt x="355601" y="739588"/>
                </a:lnTo>
                <a:lnTo>
                  <a:pt x="286393" y="737259"/>
                </a:lnTo>
                <a:lnTo>
                  <a:pt x="229877" y="730909"/>
                </a:lnTo>
                <a:lnTo>
                  <a:pt x="191773" y="721490"/>
                </a:lnTo>
                <a:lnTo>
                  <a:pt x="177800" y="709956"/>
                </a:lnTo>
                <a:lnTo>
                  <a:pt x="177800" y="29632"/>
                </a:lnTo>
                <a:lnTo>
                  <a:pt x="163828" y="18097"/>
                </a:lnTo>
                <a:lnTo>
                  <a:pt x="125724" y="8679"/>
                </a:lnTo>
                <a:lnTo>
                  <a:pt x="69208" y="2328"/>
                </a:lnTo>
                <a:lnTo>
                  <a:pt x="0" y="0"/>
                </a:lnTo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66397" y="4464424"/>
            <a:ext cx="355600" cy="1479550"/>
          </a:xfrm>
          <a:custGeom>
            <a:avLst/>
            <a:gdLst/>
            <a:ahLst/>
            <a:cxnLst/>
            <a:rect l="l" t="t" r="r" b="b"/>
            <a:pathLst>
              <a:path w="355600" h="1479550">
                <a:moveTo>
                  <a:pt x="1" y="1479177"/>
                </a:moveTo>
                <a:lnTo>
                  <a:pt x="69209" y="1476848"/>
                </a:lnTo>
                <a:lnTo>
                  <a:pt x="125725" y="1470497"/>
                </a:lnTo>
                <a:lnTo>
                  <a:pt x="163829" y="1461079"/>
                </a:lnTo>
                <a:lnTo>
                  <a:pt x="177802" y="1449545"/>
                </a:lnTo>
                <a:lnTo>
                  <a:pt x="177800" y="769220"/>
                </a:lnTo>
                <a:lnTo>
                  <a:pt x="191773" y="757686"/>
                </a:lnTo>
                <a:lnTo>
                  <a:pt x="229877" y="748267"/>
                </a:lnTo>
                <a:lnTo>
                  <a:pt x="286393" y="741917"/>
                </a:lnTo>
                <a:lnTo>
                  <a:pt x="355601" y="739588"/>
                </a:lnTo>
                <a:lnTo>
                  <a:pt x="286393" y="737259"/>
                </a:lnTo>
                <a:lnTo>
                  <a:pt x="229877" y="730909"/>
                </a:lnTo>
                <a:lnTo>
                  <a:pt x="191773" y="721490"/>
                </a:lnTo>
                <a:lnTo>
                  <a:pt x="177800" y="709956"/>
                </a:lnTo>
                <a:lnTo>
                  <a:pt x="177800" y="29632"/>
                </a:lnTo>
                <a:lnTo>
                  <a:pt x="163828" y="18097"/>
                </a:lnTo>
                <a:lnTo>
                  <a:pt x="125724" y="8679"/>
                </a:lnTo>
                <a:lnTo>
                  <a:pt x="69208" y="2328"/>
                </a:lnTo>
                <a:lnTo>
                  <a:pt x="0" y="0"/>
                </a:lnTo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220694" y="3506723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19360" y="5036820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17880" y="4312411"/>
            <a:ext cx="444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</a:t>
            </a:r>
            <a:r>
              <a:rPr sz="1800" spc="-5" dirty="0">
                <a:latin typeface="Calibri"/>
                <a:cs typeface="Calibri"/>
              </a:rPr>
              <a:t>.</a:t>
            </a:r>
            <a:r>
              <a:rPr sz="1800" dirty="0">
                <a:latin typeface="Calibri"/>
                <a:cs typeface="Calibri"/>
              </a:rPr>
              <a:t>5V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10479" y="4050896"/>
            <a:ext cx="664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B0F0"/>
                </a:solidFill>
                <a:latin typeface="Calibri"/>
                <a:cs typeface="Calibri"/>
              </a:rPr>
              <a:t>sender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16601" y="4000446"/>
            <a:ext cx="775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receiver</a:t>
            </a:r>
            <a:endParaRPr sz="1800" dirty="0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19"/>
              <p:cNvSpPr txBox="1"/>
              <p:nvPr/>
            </p:nvSpPr>
            <p:spPr>
              <a:xfrm>
                <a:off x="8195124" y="2683843"/>
                <a:ext cx="1331649" cy="309699"/>
              </a:xfrm>
              <a:prstGeom prst="rect">
                <a:avLst/>
              </a:prstGeom>
              <a:ln w="28575">
                <a:solidFill>
                  <a:srgbClr val="0D0D0D"/>
                </a:solidFill>
              </a:ln>
            </p:spPr>
            <p:txBody>
              <a:bodyPr vert="horz" wrap="square" lIns="0" tIns="32384" rIns="0" bIns="0" rtlCol="0">
                <a:spAutoFit/>
              </a:bodyPr>
              <a:lstStyle/>
              <a:p>
                <a:pPr marL="123189">
                  <a:lnSpc>
                    <a:spcPct val="100000"/>
                  </a:lnSpc>
                  <a:spcBef>
                    <a:spcPts val="254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𝑇</m:t>
                          </m:r>
                        </m:sub>
                      </m:sSub>
                      <m:r>
                        <a:rPr lang="en-US" sz="1800" i="1" dirty="0">
                          <a:latin typeface="Cambria Math" panose="02040503050406030204" pitchFamily="18" charset="0"/>
                          <a:cs typeface="Cambria Math"/>
                        </a:rPr>
                        <m:t>= </m:t>
                      </m:r>
                      <m:r>
                        <a:rPr lang="en-US" sz="1800" i="1" dirty="0"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r>
                        <a:rPr lang="en-US" sz="1800" i="1" dirty="0"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800" i="1" dirty="0">
                          <a:latin typeface="Cambria Math" panose="02040503050406030204" pitchFamily="18" charset="0"/>
                          <a:cs typeface="Cambria Math"/>
                        </a:rPr>
                        <m:t>5</m:t>
                      </m:r>
                      <m:r>
                        <a:rPr lang="en-US" sz="1800" i="1" spc="145" dirty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800" i="1" dirty="0">
                          <a:latin typeface="Cambria Math" panose="02040503050406030204" pitchFamily="18" charset="0"/>
                          <a:cs typeface="Cambria Math"/>
                        </a:rPr>
                        <m:t>𝑉</m:t>
                      </m:r>
                    </m:oMath>
                  </m:oMathPara>
                </a14:m>
                <a:endParaRPr sz="1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9" name="object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124" y="2683843"/>
                <a:ext cx="1331649" cy="309699"/>
              </a:xfrm>
              <a:prstGeom prst="rect">
                <a:avLst/>
              </a:prstGeom>
              <a:blipFill>
                <a:blip r:embed="rId2"/>
                <a:stretch>
                  <a:fillRect b="-8929"/>
                </a:stretch>
              </a:blipFill>
              <a:ln w="28575">
                <a:solidFill>
                  <a:srgbClr val="0D0D0D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bject 20"/>
          <p:cNvSpPr/>
          <p:nvPr/>
        </p:nvSpPr>
        <p:spPr>
          <a:xfrm>
            <a:off x="6819997" y="3384840"/>
            <a:ext cx="1981835" cy="1328420"/>
          </a:xfrm>
          <a:custGeom>
            <a:avLst/>
            <a:gdLst/>
            <a:ahLst/>
            <a:cxnLst/>
            <a:rect l="l" t="t" r="r" b="b"/>
            <a:pathLst>
              <a:path w="1981834" h="1328420">
                <a:moveTo>
                  <a:pt x="0" y="221341"/>
                </a:moveTo>
                <a:lnTo>
                  <a:pt x="4496" y="176733"/>
                </a:lnTo>
                <a:lnTo>
                  <a:pt x="17394" y="135185"/>
                </a:lnTo>
                <a:lnTo>
                  <a:pt x="37801" y="97587"/>
                </a:lnTo>
                <a:lnTo>
                  <a:pt x="64829" y="64829"/>
                </a:lnTo>
                <a:lnTo>
                  <a:pt x="97587" y="37801"/>
                </a:lnTo>
                <a:lnTo>
                  <a:pt x="135185" y="17394"/>
                </a:lnTo>
                <a:lnTo>
                  <a:pt x="176733" y="4496"/>
                </a:lnTo>
                <a:lnTo>
                  <a:pt x="221341" y="0"/>
                </a:lnTo>
                <a:lnTo>
                  <a:pt x="1759986" y="0"/>
                </a:lnTo>
                <a:lnTo>
                  <a:pt x="1804593" y="4496"/>
                </a:lnTo>
                <a:lnTo>
                  <a:pt x="1846141" y="17394"/>
                </a:lnTo>
                <a:lnTo>
                  <a:pt x="1883739" y="37801"/>
                </a:lnTo>
                <a:lnTo>
                  <a:pt x="1916497" y="64829"/>
                </a:lnTo>
                <a:lnTo>
                  <a:pt x="1943525" y="97587"/>
                </a:lnTo>
                <a:lnTo>
                  <a:pt x="1963932" y="135185"/>
                </a:lnTo>
                <a:lnTo>
                  <a:pt x="1976830" y="176733"/>
                </a:lnTo>
                <a:lnTo>
                  <a:pt x="1981327" y="221341"/>
                </a:lnTo>
                <a:lnTo>
                  <a:pt x="1981327" y="1106681"/>
                </a:lnTo>
                <a:lnTo>
                  <a:pt x="1976830" y="1151289"/>
                </a:lnTo>
                <a:lnTo>
                  <a:pt x="1963932" y="1192837"/>
                </a:lnTo>
                <a:lnTo>
                  <a:pt x="1943525" y="1230435"/>
                </a:lnTo>
                <a:lnTo>
                  <a:pt x="1916497" y="1263193"/>
                </a:lnTo>
                <a:lnTo>
                  <a:pt x="1883739" y="1290221"/>
                </a:lnTo>
                <a:lnTo>
                  <a:pt x="1846141" y="1310628"/>
                </a:lnTo>
                <a:lnTo>
                  <a:pt x="1804593" y="1323526"/>
                </a:lnTo>
                <a:lnTo>
                  <a:pt x="1759986" y="1328023"/>
                </a:lnTo>
                <a:lnTo>
                  <a:pt x="221341" y="1328023"/>
                </a:lnTo>
                <a:lnTo>
                  <a:pt x="176733" y="1323526"/>
                </a:lnTo>
                <a:lnTo>
                  <a:pt x="135185" y="1310628"/>
                </a:lnTo>
                <a:lnTo>
                  <a:pt x="97587" y="1290221"/>
                </a:lnTo>
                <a:lnTo>
                  <a:pt x="64829" y="1263193"/>
                </a:lnTo>
                <a:lnTo>
                  <a:pt x="37801" y="1230435"/>
                </a:lnTo>
                <a:lnTo>
                  <a:pt x="17394" y="1192837"/>
                </a:lnTo>
                <a:lnTo>
                  <a:pt x="4496" y="1151289"/>
                </a:lnTo>
                <a:lnTo>
                  <a:pt x="0" y="1106681"/>
                </a:lnTo>
                <a:lnTo>
                  <a:pt x="0" y="221341"/>
                </a:lnTo>
                <a:close/>
              </a:path>
            </a:pathLst>
          </a:custGeom>
          <a:ln w="28575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478841" y="3471164"/>
            <a:ext cx="664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B0F0"/>
                </a:solidFill>
                <a:latin typeface="Calibri"/>
                <a:cs typeface="Calibri"/>
              </a:rPr>
              <a:t>sender</a:t>
            </a:r>
            <a:endParaRPr sz="1800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22"/>
              <p:cNvSpPr txBox="1"/>
              <p:nvPr/>
            </p:nvSpPr>
            <p:spPr>
              <a:xfrm>
                <a:off x="6914031" y="4016755"/>
                <a:ext cx="1919966" cy="56682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pt-BR" sz="1800" spc="-5" dirty="0">
                    <a:solidFill>
                      <a:srgbClr val="00B0F0"/>
                    </a:solidFill>
                    <a:latin typeface="Calibri"/>
                    <a:cs typeface="Calibri"/>
                  </a:rPr>
                  <a:t>Logical 0: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1800" b="0" i="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V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𝑜</m:t>
                        </m:r>
                      </m:sub>
                    </m:sSub>
                    <m:r>
                      <a:rPr lang="pt-BR" sz="1800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Cambria Math"/>
                      </a:rPr>
                      <m:t>&lt;</m:t>
                    </m:r>
                    <m:sSub>
                      <m:sSubPr>
                        <m:ctrlPr>
                          <a:rPr lang="en-US" sz="1800" b="0" i="1" spc="-2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pt-BR" sz="1800" i="1" spc="-20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1800" b="0" i="1" spc="-2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𝑇</m:t>
                        </m:r>
                      </m:sub>
                    </m:sSub>
                  </m:oMath>
                </a14:m>
                <a:endParaRPr lang="pt-BR" sz="1950" baseline="-14957" dirty="0">
                  <a:latin typeface="Cambria Math"/>
                  <a:cs typeface="Cambria Math"/>
                </a:endParaRPr>
              </a:p>
              <a:p>
                <a:pPr marL="38100">
                  <a:lnSpc>
                    <a:spcPct val="100000"/>
                  </a:lnSpc>
                  <a:spcBef>
                    <a:spcPts val="20"/>
                  </a:spcBef>
                </a:pPr>
                <a:r>
                  <a:rPr lang="pt-BR" sz="1800" spc="-5" dirty="0">
                    <a:solidFill>
                      <a:srgbClr val="00B0F0"/>
                    </a:solidFill>
                    <a:latin typeface="Calibri"/>
                    <a:cs typeface="Calibri"/>
                  </a:rPr>
                  <a:t>Logical 1: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o</m:t>
                        </m:r>
                      </m:sub>
                    </m:sSub>
                    <m:r>
                      <a:rPr lang="pt-BR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Calibri"/>
                      </a:rPr>
                      <m:t>&gt;</m:t>
                    </m:r>
                    <m:sSub>
                      <m:sSubPr>
                        <m:ctrlPr>
                          <a:rPr lang="en-US" i="1" spc="-20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pt-BR" i="1" spc="-20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i="1" spc="-20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𝑇</m:t>
                        </m:r>
                      </m:sub>
                    </m:sSub>
                  </m:oMath>
                </a14:m>
                <a:endParaRPr sz="1950" baseline="-17094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2" name="object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031" y="4016755"/>
                <a:ext cx="1919966" cy="566822"/>
              </a:xfrm>
              <a:prstGeom prst="rect">
                <a:avLst/>
              </a:prstGeom>
              <a:blipFill>
                <a:blip r:embed="rId3"/>
                <a:stretch>
                  <a:fillRect l="-5397" t="-11828" b="-23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bject 23"/>
          <p:cNvSpPr/>
          <p:nvPr/>
        </p:nvSpPr>
        <p:spPr>
          <a:xfrm>
            <a:off x="9016785" y="3384005"/>
            <a:ext cx="1965960" cy="1328420"/>
          </a:xfrm>
          <a:custGeom>
            <a:avLst/>
            <a:gdLst/>
            <a:ahLst/>
            <a:cxnLst/>
            <a:rect l="l" t="t" r="r" b="b"/>
            <a:pathLst>
              <a:path w="1965959" h="1328420">
                <a:moveTo>
                  <a:pt x="0" y="221342"/>
                </a:moveTo>
                <a:lnTo>
                  <a:pt x="4496" y="176734"/>
                </a:lnTo>
                <a:lnTo>
                  <a:pt x="17394" y="135186"/>
                </a:lnTo>
                <a:lnTo>
                  <a:pt x="37801" y="97587"/>
                </a:lnTo>
                <a:lnTo>
                  <a:pt x="64829" y="64829"/>
                </a:lnTo>
                <a:lnTo>
                  <a:pt x="97587" y="37801"/>
                </a:lnTo>
                <a:lnTo>
                  <a:pt x="135185" y="17394"/>
                </a:lnTo>
                <a:lnTo>
                  <a:pt x="176734" y="4496"/>
                </a:lnTo>
                <a:lnTo>
                  <a:pt x="221342" y="0"/>
                </a:lnTo>
                <a:lnTo>
                  <a:pt x="1744445" y="0"/>
                </a:lnTo>
                <a:lnTo>
                  <a:pt x="1789053" y="4496"/>
                </a:lnTo>
                <a:lnTo>
                  <a:pt x="1830601" y="17394"/>
                </a:lnTo>
                <a:lnTo>
                  <a:pt x="1868199" y="37801"/>
                </a:lnTo>
                <a:lnTo>
                  <a:pt x="1900957" y="64829"/>
                </a:lnTo>
                <a:lnTo>
                  <a:pt x="1927985" y="97587"/>
                </a:lnTo>
                <a:lnTo>
                  <a:pt x="1948392" y="135186"/>
                </a:lnTo>
                <a:lnTo>
                  <a:pt x="1961290" y="176734"/>
                </a:lnTo>
                <a:lnTo>
                  <a:pt x="1965787" y="221342"/>
                </a:lnTo>
                <a:lnTo>
                  <a:pt x="1965787" y="1106680"/>
                </a:lnTo>
                <a:lnTo>
                  <a:pt x="1961290" y="1151288"/>
                </a:lnTo>
                <a:lnTo>
                  <a:pt x="1948392" y="1192836"/>
                </a:lnTo>
                <a:lnTo>
                  <a:pt x="1927985" y="1230435"/>
                </a:lnTo>
                <a:lnTo>
                  <a:pt x="1900957" y="1263193"/>
                </a:lnTo>
                <a:lnTo>
                  <a:pt x="1868199" y="1290221"/>
                </a:lnTo>
                <a:lnTo>
                  <a:pt x="1830601" y="1310628"/>
                </a:lnTo>
                <a:lnTo>
                  <a:pt x="1789053" y="1323526"/>
                </a:lnTo>
                <a:lnTo>
                  <a:pt x="1744445" y="1328023"/>
                </a:lnTo>
                <a:lnTo>
                  <a:pt x="221342" y="1328023"/>
                </a:lnTo>
                <a:lnTo>
                  <a:pt x="176734" y="1323526"/>
                </a:lnTo>
                <a:lnTo>
                  <a:pt x="135185" y="1310628"/>
                </a:lnTo>
                <a:lnTo>
                  <a:pt x="97587" y="1290221"/>
                </a:lnTo>
                <a:lnTo>
                  <a:pt x="64829" y="1263193"/>
                </a:lnTo>
                <a:lnTo>
                  <a:pt x="37801" y="1230435"/>
                </a:lnTo>
                <a:lnTo>
                  <a:pt x="17394" y="1192836"/>
                </a:lnTo>
                <a:lnTo>
                  <a:pt x="4496" y="1151288"/>
                </a:lnTo>
                <a:lnTo>
                  <a:pt x="0" y="1106680"/>
                </a:lnTo>
                <a:lnTo>
                  <a:pt x="0" y="221342"/>
                </a:lnTo>
                <a:close/>
              </a:path>
            </a:pathLst>
          </a:custGeom>
          <a:ln w="28575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9612583" y="3468116"/>
            <a:ext cx="775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receiver</a:t>
            </a:r>
            <a:endParaRPr sz="1800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bject 25"/>
              <p:cNvSpPr txBox="1"/>
              <p:nvPr/>
            </p:nvSpPr>
            <p:spPr>
              <a:xfrm>
                <a:off x="9141349" y="4016755"/>
                <a:ext cx="1700530" cy="56682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pt-BR" sz="1800" spc="-5" dirty="0">
                    <a:solidFill>
                      <a:srgbClr val="FF0000"/>
                    </a:solidFill>
                    <a:latin typeface="Calibri"/>
                    <a:cs typeface="Calibri"/>
                  </a:rPr>
                  <a:t>Logical 0: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𝑖</m:t>
                        </m:r>
                      </m:sub>
                    </m:sSub>
                    <m:r>
                      <a:rPr lang="en-US" sz="1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mbria Math"/>
                      </a:rPr>
                      <m:t>&lt;</m:t>
                    </m:r>
                    <m:sSub>
                      <m:sSubPr>
                        <m:ctrlP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𝑇</m:t>
                        </m:r>
                      </m:sub>
                    </m:sSub>
                  </m:oMath>
                </a14:m>
                <a:endParaRPr lang="pt-BR" sz="1950" baseline="-14957" dirty="0">
                  <a:latin typeface="Cambria Math"/>
                  <a:cs typeface="Cambria Math"/>
                </a:endParaRPr>
              </a:p>
              <a:p>
                <a:pPr marL="38100">
                  <a:lnSpc>
                    <a:spcPct val="100000"/>
                  </a:lnSpc>
                  <a:spcBef>
                    <a:spcPts val="20"/>
                  </a:spcBef>
                </a:pPr>
                <a:r>
                  <a:rPr lang="pt-BR" sz="1800" spc="-5" dirty="0">
                    <a:solidFill>
                      <a:srgbClr val="FF0000"/>
                    </a:solidFill>
                    <a:latin typeface="Calibri"/>
                    <a:cs typeface="Calibri"/>
                  </a:rPr>
                  <a:t>Logical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𝑖</m:t>
                        </m:r>
                      </m:sub>
                    </m:sSub>
                    <m:r>
                      <a:rPr lang="en-US" sz="1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mbria Math"/>
                      </a:rPr>
                      <m:t>&gt;</m:t>
                    </m:r>
                    <m:sSub>
                      <m:sSubPr>
                        <m:ctrlP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𝑇</m:t>
                        </m:r>
                      </m:sub>
                    </m:sSub>
                  </m:oMath>
                </a14:m>
                <a:endParaRPr sz="1950" baseline="-14957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5" name="object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1349" y="4016755"/>
                <a:ext cx="1700530" cy="566822"/>
              </a:xfrm>
              <a:prstGeom prst="rect">
                <a:avLst/>
              </a:prstGeom>
              <a:blipFill>
                <a:blip r:embed="rId4"/>
                <a:stretch>
                  <a:fillRect l="-6452" t="-11828" r="-358" b="-23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bject 26"/>
              <p:cNvSpPr txBox="1"/>
              <p:nvPr/>
            </p:nvSpPr>
            <p:spPr>
              <a:xfrm>
                <a:off x="7382393" y="5110913"/>
                <a:ext cx="3658293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800" spc="-5" dirty="0">
                    <a:latin typeface="Calibri"/>
                    <a:cs typeface="Calibri"/>
                  </a:rPr>
                  <a:t>What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mbria Math"/>
                          </a:rPr>
                          <m:t>𝑖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Cambria Math"/>
                      </a:rPr>
                      <m:t>=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mbria Math"/>
                      </a:rPr>
                      <m:t> </m:t>
                    </m:r>
                    <m:r>
                      <a:rPr lang="en-US" sz="1800" i="1" spc="10" dirty="0">
                        <a:latin typeface="Cambria Math" panose="02040503050406030204" pitchFamily="18" charset="0"/>
                        <a:cs typeface="Cambria Math"/>
                      </a:rPr>
                      <m:t>2</m:t>
                    </m:r>
                    <m:r>
                      <a:rPr lang="en-US" sz="1800" i="1" spc="10" dirty="0">
                        <a:latin typeface="Cambria Math" panose="02040503050406030204" pitchFamily="18" charset="0"/>
                        <a:cs typeface="Cambria Math"/>
                      </a:rPr>
                      <m:t>.</m:t>
                    </m:r>
                    <m:r>
                      <a:rPr lang="en-US" sz="1800" i="1" spc="10" dirty="0">
                        <a:latin typeface="Cambria Math" panose="02040503050406030204" pitchFamily="18" charset="0"/>
                        <a:cs typeface="Cambria Math"/>
                      </a:rPr>
                      <m:t>5</m:t>
                    </m:r>
                    <m:r>
                      <a:rPr lang="en-US" sz="1800" b="0" i="1" spc="10" dirty="0" smtClean="0">
                        <a:latin typeface="Cambria Math" panose="02040503050406030204" pitchFamily="18" charset="0"/>
                        <a:cs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1" spc="10" dirty="0" smtClean="0">
                        <a:latin typeface="Cambria Math" panose="02040503050406030204" pitchFamily="18" charset="0"/>
                        <a:cs typeface="Cambria Math"/>
                      </a:rPr>
                      <m:t>V</m:t>
                    </m:r>
                  </m:oMath>
                </a14:m>
                <a:r>
                  <a:rPr lang="en-US" sz="1800" spc="10" dirty="0">
                    <a:latin typeface="Calibri"/>
                    <a:cs typeface="Calibri"/>
                  </a:rPr>
                  <a:t>?</a:t>
                </a:r>
                <a:r>
                  <a:rPr lang="en-US" sz="1800" spc="100" dirty="0">
                    <a:latin typeface="Calibri"/>
                    <a:cs typeface="Calibri"/>
                  </a:rPr>
                  <a:t> It is </a:t>
                </a:r>
                <a:r>
                  <a:rPr lang="en-US" b="1" spc="-5" dirty="0">
                    <a:latin typeface="Calibri"/>
                    <a:cs typeface="Calibri"/>
                  </a:rPr>
                  <a:t>u</a:t>
                </a:r>
                <a:r>
                  <a:rPr lang="en-US" sz="1800" b="1" spc="-5" dirty="0">
                    <a:latin typeface="Calibri"/>
                    <a:cs typeface="Calibri"/>
                  </a:rPr>
                  <a:t>ndefined</a:t>
                </a:r>
                <a:r>
                  <a:rPr lang="en-US" sz="1800" spc="-5" dirty="0">
                    <a:latin typeface="Calibri"/>
                    <a:cs typeface="Calibri"/>
                  </a:rPr>
                  <a:t>!</a:t>
                </a:r>
                <a:endParaRPr sz="18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6" name="object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393" y="5110913"/>
                <a:ext cx="3658293" cy="289823"/>
              </a:xfrm>
              <a:prstGeom prst="rect">
                <a:avLst/>
              </a:prstGeom>
              <a:blipFill>
                <a:blip r:embed="rId5"/>
                <a:stretch>
                  <a:fillRect l="-2833" t="-22917" b="-47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0F77FD60-EB27-B566-C795-F14FC693A0D5}"/>
              </a:ext>
            </a:extLst>
          </p:cNvPr>
          <p:cNvSpPr txBox="1"/>
          <p:nvPr/>
        </p:nvSpPr>
        <p:spPr>
          <a:xfrm>
            <a:off x="3146608" y="2543519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Channel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F7B693-8B08-1F1E-9637-8D17D6FB42B1}"/>
              </a:ext>
            </a:extLst>
          </p:cNvPr>
          <p:cNvSpPr txBox="1"/>
          <p:nvPr/>
        </p:nvSpPr>
        <p:spPr>
          <a:xfrm>
            <a:off x="628656" y="4343093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Device/Gate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7EB16A-6626-B0B8-419E-B2CB1F60695B}"/>
              </a:ext>
            </a:extLst>
          </p:cNvPr>
          <p:cNvSpPr txBox="1"/>
          <p:nvPr/>
        </p:nvSpPr>
        <p:spPr>
          <a:xfrm>
            <a:off x="5177146" y="4343093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Device/Gate</a:t>
            </a:r>
          </a:p>
        </p:txBody>
      </p:sp>
    </p:spTree>
    <p:extLst>
      <p:ext uri="{BB962C8B-B14F-4D97-AF65-F5344CB8AC3E}">
        <p14:creationId xmlns:p14="http://schemas.microsoft.com/office/powerpoint/2010/main" val="369224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/>
      <p:bldP spid="22" grpId="0"/>
      <p:bldP spid="23" grpId="0" animBg="1"/>
      <p:bldP spid="24" grpId="0"/>
      <p:bldP spid="25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35312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Static</a:t>
            </a:r>
            <a:r>
              <a:rPr spc="-35" dirty="0"/>
              <a:t> </a:t>
            </a:r>
            <a:r>
              <a:rPr spc="-5" dirty="0"/>
              <a:t>Discipline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779"/>
            <a:ext cx="45548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Calibri"/>
                <a:cs typeface="Calibri"/>
              </a:rPr>
              <a:t>Double </a:t>
            </a:r>
            <a:r>
              <a:rPr sz="2800" spc="-10" dirty="0">
                <a:latin typeface="Calibri"/>
                <a:cs typeface="Calibri"/>
              </a:rPr>
              <a:t>threshold </a:t>
            </a:r>
            <a:r>
              <a:rPr sz="2800" spc="-5" dirty="0">
                <a:latin typeface="Calibri"/>
                <a:cs typeface="Calibri"/>
              </a:rPr>
              <a:t>based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system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62058" y="2996656"/>
            <a:ext cx="355600" cy="1064895"/>
          </a:xfrm>
          <a:custGeom>
            <a:avLst/>
            <a:gdLst/>
            <a:ahLst/>
            <a:cxnLst/>
            <a:rect l="l" t="t" r="r" b="b"/>
            <a:pathLst>
              <a:path w="355600" h="1064895">
                <a:moveTo>
                  <a:pt x="355600" y="1064354"/>
                </a:moveTo>
                <a:lnTo>
                  <a:pt x="286392" y="1062025"/>
                </a:lnTo>
                <a:lnTo>
                  <a:pt x="229876" y="1055674"/>
                </a:lnTo>
                <a:lnTo>
                  <a:pt x="191772" y="1046255"/>
                </a:lnTo>
                <a:lnTo>
                  <a:pt x="177800" y="1034722"/>
                </a:lnTo>
                <a:lnTo>
                  <a:pt x="177800" y="561808"/>
                </a:lnTo>
                <a:lnTo>
                  <a:pt x="163827" y="550274"/>
                </a:lnTo>
                <a:lnTo>
                  <a:pt x="125723" y="540855"/>
                </a:lnTo>
                <a:lnTo>
                  <a:pt x="69207" y="534505"/>
                </a:lnTo>
                <a:lnTo>
                  <a:pt x="0" y="532177"/>
                </a:lnTo>
                <a:lnTo>
                  <a:pt x="69207" y="529848"/>
                </a:lnTo>
                <a:lnTo>
                  <a:pt x="125723" y="523498"/>
                </a:lnTo>
                <a:lnTo>
                  <a:pt x="163827" y="514079"/>
                </a:lnTo>
                <a:lnTo>
                  <a:pt x="177800" y="502545"/>
                </a:lnTo>
                <a:lnTo>
                  <a:pt x="177800" y="29631"/>
                </a:lnTo>
                <a:lnTo>
                  <a:pt x="191772" y="18097"/>
                </a:lnTo>
                <a:lnTo>
                  <a:pt x="229876" y="8678"/>
                </a:lnTo>
                <a:lnTo>
                  <a:pt x="286392" y="2328"/>
                </a:lnTo>
                <a:lnTo>
                  <a:pt x="355600" y="0"/>
                </a:lnTo>
              </a:path>
            </a:pathLst>
          </a:custGeom>
          <a:ln w="28575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62058" y="4890654"/>
            <a:ext cx="355600" cy="1064895"/>
          </a:xfrm>
          <a:custGeom>
            <a:avLst/>
            <a:gdLst/>
            <a:ahLst/>
            <a:cxnLst/>
            <a:rect l="l" t="t" r="r" b="b"/>
            <a:pathLst>
              <a:path w="355600" h="1064895">
                <a:moveTo>
                  <a:pt x="355600" y="1064354"/>
                </a:moveTo>
                <a:lnTo>
                  <a:pt x="286392" y="1062025"/>
                </a:lnTo>
                <a:lnTo>
                  <a:pt x="229876" y="1055674"/>
                </a:lnTo>
                <a:lnTo>
                  <a:pt x="191772" y="1046255"/>
                </a:lnTo>
                <a:lnTo>
                  <a:pt x="177800" y="1034722"/>
                </a:lnTo>
                <a:lnTo>
                  <a:pt x="177800" y="561808"/>
                </a:lnTo>
                <a:lnTo>
                  <a:pt x="163827" y="550274"/>
                </a:lnTo>
                <a:lnTo>
                  <a:pt x="125723" y="540855"/>
                </a:lnTo>
                <a:lnTo>
                  <a:pt x="69207" y="534505"/>
                </a:lnTo>
                <a:lnTo>
                  <a:pt x="0" y="532177"/>
                </a:lnTo>
                <a:lnTo>
                  <a:pt x="69207" y="529848"/>
                </a:lnTo>
                <a:lnTo>
                  <a:pt x="125723" y="523498"/>
                </a:lnTo>
                <a:lnTo>
                  <a:pt x="163827" y="514079"/>
                </a:lnTo>
                <a:lnTo>
                  <a:pt x="177800" y="502545"/>
                </a:lnTo>
                <a:lnTo>
                  <a:pt x="177800" y="29631"/>
                </a:lnTo>
                <a:lnTo>
                  <a:pt x="191772" y="18097"/>
                </a:lnTo>
                <a:lnTo>
                  <a:pt x="229876" y="8678"/>
                </a:lnTo>
                <a:lnTo>
                  <a:pt x="286392" y="2328"/>
                </a:lnTo>
                <a:lnTo>
                  <a:pt x="355600" y="0"/>
                </a:lnTo>
              </a:path>
            </a:pathLst>
          </a:custGeom>
          <a:ln w="28575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912354" y="2831084"/>
            <a:ext cx="271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5V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12354" y="5790691"/>
            <a:ext cx="271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0V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10331" y="3381755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B0F0"/>
                </a:solidFill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08999" y="5259323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B0F0"/>
                </a:solidFill>
                <a:latin typeface="Calibri"/>
                <a:cs typeface="Calibri"/>
              </a:rPr>
              <a:t>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29430" y="2985248"/>
            <a:ext cx="355600" cy="1064895"/>
          </a:xfrm>
          <a:custGeom>
            <a:avLst/>
            <a:gdLst/>
            <a:ahLst/>
            <a:cxnLst/>
            <a:rect l="l" t="t" r="r" b="b"/>
            <a:pathLst>
              <a:path w="355600" h="1064895">
                <a:moveTo>
                  <a:pt x="0" y="1064355"/>
                </a:moveTo>
                <a:lnTo>
                  <a:pt x="69207" y="1062026"/>
                </a:lnTo>
                <a:lnTo>
                  <a:pt x="125723" y="1055675"/>
                </a:lnTo>
                <a:lnTo>
                  <a:pt x="163827" y="1046256"/>
                </a:lnTo>
                <a:lnTo>
                  <a:pt x="177800" y="1034723"/>
                </a:lnTo>
                <a:lnTo>
                  <a:pt x="177800" y="561809"/>
                </a:lnTo>
                <a:lnTo>
                  <a:pt x="191772" y="550275"/>
                </a:lnTo>
                <a:lnTo>
                  <a:pt x="229876" y="540856"/>
                </a:lnTo>
                <a:lnTo>
                  <a:pt x="286392" y="534506"/>
                </a:lnTo>
                <a:lnTo>
                  <a:pt x="355600" y="532177"/>
                </a:lnTo>
                <a:lnTo>
                  <a:pt x="286392" y="529848"/>
                </a:lnTo>
                <a:lnTo>
                  <a:pt x="229876" y="523498"/>
                </a:lnTo>
                <a:lnTo>
                  <a:pt x="191772" y="514079"/>
                </a:lnTo>
                <a:lnTo>
                  <a:pt x="177800" y="502545"/>
                </a:lnTo>
                <a:lnTo>
                  <a:pt x="177800" y="29631"/>
                </a:lnTo>
                <a:lnTo>
                  <a:pt x="163827" y="18097"/>
                </a:lnTo>
                <a:lnTo>
                  <a:pt x="125723" y="8678"/>
                </a:lnTo>
                <a:lnTo>
                  <a:pt x="69207" y="2328"/>
                </a:lnTo>
                <a:lnTo>
                  <a:pt x="0" y="0"/>
                </a:lnTo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29430" y="4890654"/>
            <a:ext cx="355600" cy="1053465"/>
          </a:xfrm>
          <a:custGeom>
            <a:avLst/>
            <a:gdLst/>
            <a:ahLst/>
            <a:cxnLst/>
            <a:rect l="l" t="t" r="r" b="b"/>
            <a:pathLst>
              <a:path w="355600" h="1053464">
                <a:moveTo>
                  <a:pt x="0" y="1052947"/>
                </a:moveTo>
                <a:lnTo>
                  <a:pt x="69207" y="1050618"/>
                </a:lnTo>
                <a:lnTo>
                  <a:pt x="125723" y="1044267"/>
                </a:lnTo>
                <a:lnTo>
                  <a:pt x="163827" y="1034848"/>
                </a:lnTo>
                <a:lnTo>
                  <a:pt x="177800" y="1023315"/>
                </a:lnTo>
                <a:lnTo>
                  <a:pt x="177800" y="556105"/>
                </a:lnTo>
                <a:lnTo>
                  <a:pt x="191772" y="544571"/>
                </a:lnTo>
                <a:lnTo>
                  <a:pt x="229876" y="535152"/>
                </a:lnTo>
                <a:lnTo>
                  <a:pt x="286392" y="528802"/>
                </a:lnTo>
                <a:lnTo>
                  <a:pt x="355600" y="526473"/>
                </a:lnTo>
                <a:lnTo>
                  <a:pt x="286392" y="524144"/>
                </a:lnTo>
                <a:lnTo>
                  <a:pt x="229876" y="517794"/>
                </a:lnTo>
                <a:lnTo>
                  <a:pt x="191772" y="508375"/>
                </a:lnTo>
                <a:lnTo>
                  <a:pt x="177800" y="496841"/>
                </a:lnTo>
                <a:lnTo>
                  <a:pt x="177800" y="29631"/>
                </a:lnTo>
                <a:lnTo>
                  <a:pt x="163827" y="18097"/>
                </a:lnTo>
                <a:lnTo>
                  <a:pt x="125723" y="8679"/>
                </a:lnTo>
                <a:lnTo>
                  <a:pt x="69207" y="2328"/>
                </a:lnTo>
                <a:lnTo>
                  <a:pt x="0" y="0"/>
                </a:lnTo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383726" y="3348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82392" y="523798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54376" y="3916171"/>
            <a:ext cx="271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3V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46938" y="4312411"/>
            <a:ext cx="664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B0F0"/>
                </a:solidFill>
                <a:latin typeface="Calibri"/>
                <a:cs typeface="Calibri"/>
              </a:rPr>
              <a:t>sender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85018" y="4312411"/>
            <a:ext cx="775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receiver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088244" y="2355227"/>
            <a:ext cx="3599815" cy="369570"/>
          </a:xfrm>
          <a:custGeom>
            <a:avLst/>
            <a:gdLst/>
            <a:ahLst/>
            <a:cxnLst/>
            <a:rect l="l" t="t" r="r" b="b"/>
            <a:pathLst>
              <a:path w="3599815" h="369569">
                <a:moveTo>
                  <a:pt x="0" y="0"/>
                </a:moveTo>
                <a:lnTo>
                  <a:pt x="3599383" y="0"/>
                </a:lnTo>
                <a:lnTo>
                  <a:pt x="3599383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18"/>
              <p:cNvSpPr txBox="1"/>
              <p:nvPr/>
            </p:nvSpPr>
            <p:spPr>
              <a:xfrm>
                <a:off x="7077131" y="2376932"/>
                <a:ext cx="362204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02235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mbria Math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US" sz="1800" dirty="0">
                    <a:latin typeface="Cambria Math"/>
                    <a:cs typeface="Cambria Math"/>
                  </a:rPr>
                  <a:t>= </a:t>
                </a:r>
                <a:r>
                  <a:rPr lang="en-US" sz="1800" spc="-5" dirty="0">
                    <a:latin typeface="Cambria Math"/>
                    <a:cs typeface="Cambria Math"/>
                  </a:rPr>
                  <a:t>High </a:t>
                </a:r>
                <a:r>
                  <a:rPr lang="en-US" sz="1800" spc="-10" dirty="0">
                    <a:latin typeface="Cambria Math"/>
                    <a:cs typeface="Cambria Math"/>
                  </a:rPr>
                  <a:t>voltage threshold </a:t>
                </a:r>
                <a:r>
                  <a:rPr lang="en-US" sz="1800" dirty="0">
                    <a:latin typeface="Cambria Math"/>
                    <a:cs typeface="Cambria Math"/>
                  </a:rPr>
                  <a:t>=</a:t>
                </a:r>
                <a:r>
                  <a:rPr lang="en-US" sz="1800" spc="25" dirty="0">
                    <a:latin typeface="Cambria Math"/>
                    <a:cs typeface="Cambria Math"/>
                  </a:rPr>
                  <a:t> </a:t>
                </a:r>
                <a:r>
                  <a:rPr lang="en-US" sz="1800" dirty="0">
                    <a:latin typeface="Cambria Math"/>
                    <a:cs typeface="Cambria Math"/>
                  </a:rPr>
                  <a:t>3𝑉</a:t>
                </a:r>
                <a:endParaRPr sz="1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8" name="object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131" y="2376932"/>
                <a:ext cx="3622040" cy="289823"/>
              </a:xfrm>
              <a:prstGeom prst="rect">
                <a:avLst/>
              </a:prstGeom>
              <a:blipFill>
                <a:blip r:embed="rId2"/>
                <a:stretch>
                  <a:fillRect t="-25532" b="-46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bject 23"/>
          <p:cNvSpPr/>
          <p:nvPr/>
        </p:nvSpPr>
        <p:spPr>
          <a:xfrm>
            <a:off x="3266746" y="4061008"/>
            <a:ext cx="1129552" cy="8296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3252459" y="2982368"/>
          <a:ext cx="1129665" cy="29583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9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643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spc="-25">
                          <a:latin typeface="Calibri"/>
                          <a:cs typeface="Calibri"/>
                        </a:rPr>
                        <a:t>Valid</a:t>
                      </a:r>
                      <a:r>
                        <a:rPr sz="18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sz="180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381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9644">
                <a:tc>
                  <a:txBody>
                    <a:bodyPr/>
                    <a:lstStyle/>
                    <a:p>
                      <a:pPr marL="264795" marR="109855" indent="-146685">
                        <a:lnSpc>
                          <a:spcPts val="1989"/>
                        </a:lnSpc>
                        <a:spcBef>
                          <a:spcPts val="1230"/>
                        </a:spcBef>
                      </a:pPr>
                      <a:r>
                        <a:rPr sz="1700" spc="-30">
                          <a:latin typeface="Calibri"/>
                          <a:cs typeface="Calibri"/>
                        </a:rPr>
                        <a:t>F</a:t>
                      </a:r>
                      <a:r>
                        <a:rPr sz="1700">
                          <a:latin typeface="Calibri"/>
                          <a:cs typeface="Calibri"/>
                        </a:rPr>
                        <a:t>o</a:t>
                      </a:r>
                      <a:r>
                        <a:rPr sz="1700" spc="-10">
                          <a:latin typeface="Calibri"/>
                          <a:cs typeface="Calibri"/>
                        </a:rPr>
                        <a:t>rb</a:t>
                      </a:r>
                      <a:r>
                        <a:rPr sz="1700" spc="-5">
                          <a:latin typeface="Calibri"/>
                          <a:cs typeface="Calibri"/>
                        </a:rPr>
                        <a:t>i</a:t>
                      </a:r>
                      <a:r>
                        <a:rPr sz="1700" spc="-10">
                          <a:latin typeface="Calibri"/>
                          <a:cs typeface="Calibri"/>
                        </a:rPr>
                        <a:t>dd</a:t>
                      </a:r>
                      <a:r>
                        <a:rPr sz="1700">
                          <a:latin typeface="Calibri"/>
                          <a:cs typeface="Calibri"/>
                        </a:rPr>
                        <a:t>en  </a:t>
                      </a:r>
                      <a:r>
                        <a:rPr sz="1700" spc="-10">
                          <a:latin typeface="Calibri"/>
                          <a:cs typeface="Calibri"/>
                        </a:rPr>
                        <a:t>Region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5621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43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spc="-25">
                          <a:latin typeface="Calibri"/>
                          <a:cs typeface="Calibri"/>
                        </a:rPr>
                        <a:t>Valid</a:t>
                      </a:r>
                      <a:r>
                        <a:rPr sz="18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5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2854376" y="4766564"/>
            <a:ext cx="271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2V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088243" y="2765941"/>
            <a:ext cx="3599815" cy="369570"/>
          </a:xfrm>
          <a:custGeom>
            <a:avLst/>
            <a:gdLst/>
            <a:ahLst/>
            <a:cxnLst/>
            <a:rect l="l" t="t" r="r" b="b"/>
            <a:pathLst>
              <a:path w="3599815" h="369569">
                <a:moveTo>
                  <a:pt x="0" y="0"/>
                </a:moveTo>
                <a:lnTo>
                  <a:pt x="3599383" y="0"/>
                </a:lnTo>
                <a:lnTo>
                  <a:pt x="3599383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bject 28"/>
              <p:cNvSpPr txBox="1"/>
              <p:nvPr/>
            </p:nvSpPr>
            <p:spPr>
              <a:xfrm>
                <a:off x="6838515" y="5156708"/>
                <a:ext cx="4305935" cy="1437573"/>
              </a:xfrm>
              <a:prstGeom prst="rect">
                <a:avLst/>
              </a:prstGeom>
            </p:spPr>
            <p:txBody>
              <a:bodyPr vert="horz" wrap="square" lIns="0" tIns="11303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890"/>
                  </a:spcBef>
                </a:pPr>
                <a:r>
                  <a:rPr lang="en-US" sz="1800" spc="-5" dirty="0">
                    <a:latin typeface="Calibri"/>
                    <a:cs typeface="Calibri"/>
                  </a:rPr>
                  <a:t>What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pc="-5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18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b>
                        <m:r>
                          <a:rPr lang="en-US" sz="18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𝑜</m:t>
                        </m:r>
                      </m:sub>
                    </m:sSub>
                    <m:r>
                      <a:rPr lang="en-US" sz="1800" b="0" i="1" spc="-5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</m:oMath>
                </a14:m>
                <a:r>
                  <a:rPr lang="en-US" sz="1800" dirty="0">
                    <a:latin typeface="Cambria Math"/>
                    <a:cs typeface="Cambria Math"/>
                  </a:rPr>
                  <a:t>1.9𝑉 </a:t>
                </a:r>
                <a:r>
                  <a:rPr lang="en-US" sz="1800" dirty="0">
                    <a:latin typeface="Calibri"/>
                    <a:cs typeface="Calibri"/>
                  </a:rPr>
                  <a:t>and channel </a:t>
                </a:r>
                <a:r>
                  <a:rPr lang="en-US" sz="1800" spc="-5" dirty="0">
                    <a:latin typeface="Calibri"/>
                    <a:cs typeface="Calibri"/>
                  </a:rPr>
                  <a:t>noise is</a:t>
                </a:r>
                <a:r>
                  <a:rPr lang="en-US" sz="1800" spc="180" dirty="0">
                    <a:latin typeface="Calibri"/>
                    <a:cs typeface="Calibri"/>
                  </a:rPr>
                  <a:t> </a:t>
                </a:r>
                <a:r>
                  <a:rPr lang="en-US" sz="1800" spc="10" dirty="0">
                    <a:latin typeface="Cambria Math"/>
                    <a:cs typeface="Cambria Math"/>
                  </a:rPr>
                  <a:t>0.5𝑉</a:t>
                </a:r>
                <a:r>
                  <a:rPr lang="en-US" sz="1800" spc="10" dirty="0">
                    <a:latin typeface="Calibri"/>
                    <a:cs typeface="Calibri"/>
                  </a:rPr>
                  <a:t>?</a:t>
                </a:r>
                <a:endParaRPr lang="en-US" sz="1800" dirty="0">
                  <a:latin typeface="Calibri"/>
                  <a:cs typeface="Calibri"/>
                </a:endParaRPr>
              </a:p>
              <a:p>
                <a:pPr marL="121285">
                  <a:lnSpc>
                    <a:spcPct val="100000"/>
                  </a:lnSpc>
                  <a:spcBef>
                    <a:spcPts val="795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latin typeface="Cambria Math"/>
                    <a:cs typeface="Cambria Math"/>
                  </a:rPr>
                  <a:t>= 1.9𝑉 + 0.5𝑉 = 2.4𝑉 =</a:t>
                </a:r>
                <a:r>
                  <a:rPr lang="en-US" sz="1800" spc="-135" dirty="0">
                    <a:latin typeface="Cambria Math"/>
                    <a:cs typeface="Cambria Math"/>
                  </a:rPr>
                  <a:t> </a:t>
                </a:r>
                <a:r>
                  <a:rPr lang="en-US" sz="1800" spc="-15" dirty="0">
                    <a:latin typeface="Cambria Math"/>
                    <a:cs typeface="Cambria Math"/>
                  </a:rPr>
                  <a:t>invalid</a:t>
                </a:r>
                <a:endParaRPr lang="en-US" sz="1800" dirty="0">
                  <a:latin typeface="Cambria Math"/>
                  <a:cs typeface="Cambria Math"/>
                </a:endParaRPr>
              </a:p>
              <a:p>
                <a:pPr marL="84455" marR="548640">
                  <a:lnSpc>
                    <a:spcPts val="2090"/>
                  </a:lnSpc>
                  <a:spcBef>
                    <a:spcPts val="1040"/>
                  </a:spcBef>
                </a:pPr>
                <a:r>
                  <a:rPr lang="en-US" sz="1800" dirty="0">
                    <a:latin typeface="Wingdings"/>
                    <a:cs typeface="Wingdings"/>
                  </a:rPr>
                  <a:t></a:t>
                </a:r>
                <a:r>
                  <a:rPr lang="en-US" sz="1800" dirty="0">
                    <a:latin typeface="Times New Roman"/>
                    <a:cs typeface="Times New Roman"/>
                  </a:rPr>
                  <a:t> </a:t>
                </a:r>
                <a:r>
                  <a:rPr lang="en-US" sz="1800" spc="-10" dirty="0">
                    <a:latin typeface="Calibri"/>
                    <a:cs typeface="Calibri"/>
                  </a:rPr>
                  <a:t>valid </a:t>
                </a:r>
                <a:r>
                  <a:rPr lang="en-US" sz="1800" spc="-5" dirty="0">
                    <a:latin typeface="Calibri"/>
                    <a:cs typeface="Calibri"/>
                  </a:rPr>
                  <a:t>output producing </a:t>
                </a:r>
                <a:r>
                  <a:rPr lang="en-US" sz="1800" spc="-15" dirty="0">
                    <a:latin typeface="Calibri"/>
                    <a:cs typeface="Calibri"/>
                  </a:rPr>
                  <a:t>invalid </a:t>
                </a:r>
                <a:r>
                  <a:rPr lang="en-US" sz="1800" spc="-5" dirty="0">
                    <a:latin typeface="Calibri"/>
                    <a:cs typeface="Calibri"/>
                  </a:rPr>
                  <a:t>input,  i.e., </a:t>
                </a:r>
                <a:r>
                  <a:rPr lang="en-US" sz="1800" dirty="0">
                    <a:latin typeface="Calibri"/>
                    <a:cs typeface="Calibri"/>
                  </a:rPr>
                  <a:t>no </a:t>
                </a:r>
                <a:r>
                  <a:rPr lang="en-US" sz="1800" spc="-10" dirty="0">
                    <a:latin typeface="Calibri"/>
                    <a:cs typeface="Calibri"/>
                  </a:rPr>
                  <a:t>margin </a:t>
                </a:r>
                <a:r>
                  <a:rPr lang="en-US" sz="1800" spc="-15" dirty="0">
                    <a:latin typeface="Calibri"/>
                    <a:cs typeface="Calibri"/>
                  </a:rPr>
                  <a:t>for</a:t>
                </a:r>
                <a:r>
                  <a:rPr lang="en-US" sz="1800" spc="25" dirty="0">
                    <a:latin typeface="Calibri"/>
                    <a:cs typeface="Calibri"/>
                  </a:rPr>
                  <a:t> </a:t>
                </a:r>
                <a:r>
                  <a:rPr lang="en-US" sz="1800" spc="-5" dirty="0">
                    <a:latin typeface="Calibri"/>
                    <a:cs typeface="Calibri"/>
                  </a:rPr>
                  <a:t>noise</a:t>
                </a:r>
                <a:endParaRPr sz="18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8" name="object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8515" y="5156708"/>
                <a:ext cx="4305935" cy="1437573"/>
              </a:xfrm>
              <a:prstGeom prst="rect">
                <a:avLst/>
              </a:prstGeom>
              <a:blipFill>
                <a:blip r:embed="rId4"/>
                <a:stretch>
                  <a:fillRect l="-2550" r="-992" b="-8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bject 20">
            <a:extLst>
              <a:ext uri="{FF2B5EF4-FFF2-40B4-BE49-F238E27FC236}">
                <a16:creationId xmlns:a16="http://schemas.microsoft.com/office/drawing/2014/main" id="{CFC651B4-AE81-8B05-A7AF-2597E0ABE829}"/>
              </a:ext>
            </a:extLst>
          </p:cNvPr>
          <p:cNvSpPr/>
          <p:nvPr/>
        </p:nvSpPr>
        <p:spPr>
          <a:xfrm>
            <a:off x="6819997" y="3384840"/>
            <a:ext cx="1981835" cy="1328420"/>
          </a:xfrm>
          <a:custGeom>
            <a:avLst/>
            <a:gdLst/>
            <a:ahLst/>
            <a:cxnLst/>
            <a:rect l="l" t="t" r="r" b="b"/>
            <a:pathLst>
              <a:path w="1981834" h="1328420">
                <a:moveTo>
                  <a:pt x="0" y="221341"/>
                </a:moveTo>
                <a:lnTo>
                  <a:pt x="4496" y="176733"/>
                </a:lnTo>
                <a:lnTo>
                  <a:pt x="17394" y="135185"/>
                </a:lnTo>
                <a:lnTo>
                  <a:pt x="37801" y="97587"/>
                </a:lnTo>
                <a:lnTo>
                  <a:pt x="64829" y="64829"/>
                </a:lnTo>
                <a:lnTo>
                  <a:pt x="97587" y="37801"/>
                </a:lnTo>
                <a:lnTo>
                  <a:pt x="135185" y="17394"/>
                </a:lnTo>
                <a:lnTo>
                  <a:pt x="176733" y="4496"/>
                </a:lnTo>
                <a:lnTo>
                  <a:pt x="221341" y="0"/>
                </a:lnTo>
                <a:lnTo>
                  <a:pt x="1759986" y="0"/>
                </a:lnTo>
                <a:lnTo>
                  <a:pt x="1804593" y="4496"/>
                </a:lnTo>
                <a:lnTo>
                  <a:pt x="1846141" y="17394"/>
                </a:lnTo>
                <a:lnTo>
                  <a:pt x="1883739" y="37801"/>
                </a:lnTo>
                <a:lnTo>
                  <a:pt x="1916497" y="64829"/>
                </a:lnTo>
                <a:lnTo>
                  <a:pt x="1943525" y="97587"/>
                </a:lnTo>
                <a:lnTo>
                  <a:pt x="1963932" y="135185"/>
                </a:lnTo>
                <a:lnTo>
                  <a:pt x="1976830" y="176733"/>
                </a:lnTo>
                <a:lnTo>
                  <a:pt x="1981327" y="221341"/>
                </a:lnTo>
                <a:lnTo>
                  <a:pt x="1981327" y="1106681"/>
                </a:lnTo>
                <a:lnTo>
                  <a:pt x="1976830" y="1151289"/>
                </a:lnTo>
                <a:lnTo>
                  <a:pt x="1963932" y="1192837"/>
                </a:lnTo>
                <a:lnTo>
                  <a:pt x="1943525" y="1230435"/>
                </a:lnTo>
                <a:lnTo>
                  <a:pt x="1916497" y="1263193"/>
                </a:lnTo>
                <a:lnTo>
                  <a:pt x="1883739" y="1290221"/>
                </a:lnTo>
                <a:lnTo>
                  <a:pt x="1846141" y="1310628"/>
                </a:lnTo>
                <a:lnTo>
                  <a:pt x="1804593" y="1323526"/>
                </a:lnTo>
                <a:lnTo>
                  <a:pt x="1759986" y="1328023"/>
                </a:lnTo>
                <a:lnTo>
                  <a:pt x="221341" y="1328023"/>
                </a:lnTo>
                <a:lnTo>
                  <a:pt x="176733" y="1323526"/>
                </a:lnTo>
                <a:lnTo>
                  <a:pt x="135185" y="1310628"/>
                </a:lnTo>
                <a:lnTo>
                  <a:pt x="97587" y="1290221"/>
                </a:lnTo>
                <a:lnTo>
                  <a:pt x="64829" y="1263193"/>
                </a:lnTo>
                <a:lnTo>
                  <a:pt x="37801" y="1230435"/>
                </a:lnTo>
                <a:lnTo>
                  <a:pt x="17394" y="1192837"/>
                </a:lnTo>
                <a:lnTo>
                  <a:pt x="4496" y="1151289"/>
                </a:lnTo>
                <a:lnTo>
                  <a:pt x="0" y="1106681"/>
                </a:lnTo>
                <a:lnTo>
                  <a:pt x="0" y="221341"/>
                </a:lnTo>
                <a:close/>
              </a:path>
            </a:pathLst>
          </a:custGeom>
          <a:ln w="28575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1">
            <a:extLst>
              <a:ext uri="{FF2B5EF4-FFF2-40B4-BE49-F238E27FC236}">
                <a16:creationId xmlns:a16="http://schemas.microsoft.com/office/drawing/2014/main" id="{9F2B5455-BFBC-702D-A7C8-CEEF0B8A75AF}"/>
              </a:ext>
            </a:extLst>
          </p:cNvPr>
          <p:cNvSpPr txBox="1"/>
          <p:nvPr/>
        </p:nvSpPr>
        <p:spPr>
          <a:xfrm>
            <a:off x="7478841" y="3471164"/>
            <a:ext cx="664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B0F0"/>
                </a:solidFill>
                <a:latin typeface="Calibri"/>
                <a:cs typeface="Calibri"/>
              </a:rPr>
              <a:t>sender</a:t>
            </a:r>
            <a:endParaRPr sz="1800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bject 22">
                <a:extLst>
                  <a:ext uri="{FF2B5EF4-FFF2-40B4-BE49-F238E27FC236}">
                    <a16:creationId xmlns:a16="http://schemas.microsoft.com/office/drawing/2014/main" id="{7A5B77CD-556D-5E81-D94E-9EEEAB55C306}"/>
                  </a:ext>
                </a:extLst>
              </p:cNvPr>
              <p:cNvSpPr txBox="1"/>
              <p:nvPr/>
            </p:nvSpPr>
            <p:spPr>
              <a:xfrm>
                <a:off x="6914031" y="4016755"/>
                <a:ext cx="1919966" cy="56682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pt-BR" sz="1800" spc="-5" dirty="0">
                    <a:solidFill>
                      <a:srgbClr val="00B0F0"/>
                    </a:solidFill>
                    <a:latin typeface="Calibri"/>
                    <a:cs typeface="Calibri"/>
                  </a:rPr>
                  <a:t>Logical 0: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pt-BR" sz="18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𝑜</m:t>
                        </m:r>
                      </m:sub>
                    </m:sSub>
                    <m:r>
                      <a:rPr lang="en-US" sz="1800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Cambria Math"/>
                      </a:rPr>
                      <m:t> </m:t>
                    </m:r>
                    <m:r>
                      <a:rPr lang="pt-BR" sz="180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Cambria Math"/>
                      </a:rPr>
                      <m:t>&lt; </m:t>
                    </m:r>
                    <m:sSub>
                      <m:sSubPr>
                        <m:ctrlPr>
                          <a:rPr lang="en-US" sz="1800" b="0" i="1" spc="-2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pt-BR" sz="1800" i="1" spc="-2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1800" b="0" i="1" spc="-2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𝐿</m:t>
                        </m:r>
                      </m:sub>
                    </m:sSub>
                  </m:oMath>
                </a14:m>
                <a:endParaRPr lang="pt-BR" sz="1950" baseline="-14957" dirty="0">
                  <a:latin typeface="Cambria Math"/>
                  <a:cs typeface="Cambria Math"/>
                </a:endParaRPr>
              </a:p>
              <a:p>
                <a:pPr marL="38100">
                  <a:lnSpc>
                    <a:spcPct val="100000"/>
                  </a:lnSpc>
                  <a:spcBef>
                    <a:spcPts val="20"/>
                  </a:spcBef>
                </a:pPr>
                <a:r>
                  <a:rPr lang="pt-BR" sz="1800" spc="-5" dirty="0">
                    <a:solidFill>
                      <a:srgbClr val="00B0F0"/>
                    </a:solidFill>
                    <a:latin typeface="Calibri"/>
                    <a:cs typeface="Calibri"/>
                  </a:rPr>
                  <a:t>Logical 1: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o</m:t>
                        </m:r>
                      </m:sub>
                    </m:sSub>
                    <m:r>
                      <a:rPr lang="pt-BR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Calibri"/>
                      </a:rPr>
                      <m:t>&gt;</m:t>
                    </m:r>
                    <m:sSub>
                      <m:sSubPr>
                        <m:ctrlPr>
                          <a:rPr lang="en-US" i="1" spc="-20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pt-BR" i="1" spc="-20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pc="-2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𝐻</m:t>
                        </m:r>
                      </m:sub>
                    </m:sSub>
                  </m:oMath>
                </a14:m>
                <a:endParaRPr sz="1950" baseline="-17094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1" name="object 22">
                <a:extLst>
                  <a:ext uri="{FF2B5EF4-FFF2-40B4-BE49-F238E27FC236}">
                    <a16:creationId xmlns:a16="http://schemas.microsoft.com/office/drawing/2014/main" id="{7A5B77CD-556D-5E81-D94E-9EEEAB55C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031" y="4016755"/>
                <a:ext cx="1919966" cy="566822"/>
              </a:xfrm>
              <a:prstGeom prst="rect">
                <a:avLst/>
              </a:prstGeom>
              <a:blipFill>
                <a:blip r:embed="rId5"/>
                <a:stretch>
                  <a:fillRect l="-5397" t="-11828" b="-23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bject 23">
            <a:extLst>
              <a:ext uri="{FF2B5EF4-FFF2-40B4-BE49-F238E27FC236}">
                <a16:creationId xmlns:a16="http://schemas.microsoft.com/office/drawing/2014/main" id="{2A02CE5B-1FC5-E4B2-83CE-0C4116529A9E}"/>
              </a:ext>
            </a:extLst>
          </p:cNvPr>
          <p:cNvSpPr/>
          <p:nvPr/>
        </p:nvSpPr>
        <p:spPr>
          <a:xfrm>
            <a:off x="9016785" y="3384005"/>
            <a:ext cx="1965960" cy="1328420"/>
          </a:xfrm>
          <a:custGeom>
            <a:avLst/>
            <a:gdLst/>
            <a:ahLst/>
            <a:cxnLst/>
            <a:rect l="l" t="t" r="r" b="b"/>
            <a:pathLst>
              <a:path w="1965959" h="1328420">
                <a:moveTo>
                  <a:pt x="0" y="221342"/>
                </a:moveTo>
                <a:lnTo>
                  <a:pt x="4496" y="176734"/>
                </a:lnTo>
                <a:lnTo>
                  <a:pt x="17394" y="135186"/>
                </a:lnTo>
                <a:lnTo>
                  <a:pt x="37801" y="97587"/>
                </a:lnTo>
                <a:lnTo>
                  <a:pt x="64829" y="64829"/>
                </a:lnTo>
                <a:lnTo>
                  <a:pt x="97587" y="37801"/>
                </a:lnTo>
                <a:lnTo>
                  <a:pt x="135185" y="17394"/>
                </a:lnTo>
                <a:lnTo>
                  <a:pt x="176734" y="4496"/>
                </a:lnTo>
                <a:lnTo>
                  <a:pt x="221342" y="0"/>
                </a:lnTo>
                <a:lnTo>
                  <a:pt x="1744445" y="0"/>
                </a:lnTo>
                <a:lnTo>
                  <a:pt x="1789053" y="4496"/>
                </a:lnTo>
                <a:lnTo>
                  <a:pt x="1830601" y="17394"/>
                </a:lnTo>
                <a:lnTo>
                  <a:pt x="1868199" y="37801"/>
                </a:lnTo>
                <a:lnTo>
                  <a:pt x="1900957" y="64829"/>
                </a:lnTo>
                <a:lnTo>
                  <a:pt x="1927985" y="97587"/>
                </a:lnTo>
                <a:lnTo>
                  <a:pt x="1948392" y="135186"/>
                </a:lnTo>
                <a:lnTo>
                  <a:pt x="1961290" y="176734"/>
                </a:lnTo>
                <a:lnTo>
                  <a:pt x="1965787" y="221342"/>
                </a:lnTo>
                <a:lnTo>
                  <a:pt x="1965787" y="1106680"/>
                </a:lnTo>
                <a:lnTo>
                  <a:pt x="1961290" y="1151288"/>
                </a:lnTo>
                <a:lnTo>
                  <a:pt x="1948392" y="1192836"/>
                </a:lnTo>
                <a:lnTo>
                  <a:pt x="1927985" y="1230435"/>
                </a:lnTo>
                <a:lnTo>
                  <a:pt x="1900957" y="1263193"/>
                </a:lnTo>
                <a:lnTo>
                  <a:pt x="1868199" y="1290221"/>
                </a:lnTo>
                <a:lnTo>
                  <a:pt x="1830601" y="1310628"/>
                </a:lnTo>
                <a:lnTo>
                  <a:pt x="1789053" y="1323526"/>
                </a:lnTo>
                <a:lnTo>
                  <a:pt x="1744445" y="1328023"/>
                </a:lnTo>
                <a:lnTo>
                  <a:pt x="221342" y="1328023"/>
                </a:lnTo>
                <a:lnTo>
                  <a:pt x="176734" y="1323526"/>
                </a:lnTo>
                <a:lnTo>
                  <a:pt x="135185" y="1310628"/>
                </a:lnTo>
                <a:lnTo>
                  <a:pt x="97587" y="1290221"/>
                </a:lnTo>
                <a:lnTo>
                  <a:pt x="64829" y="1263193"/>
                </a:lnTo>
                <a:lnTo>
                  <a:pt x="37801" y="1230435"/>
                </a:lnTo>
                <a:lnTo>
                  <a:pt x="17394" y="1192836"/>
                </a:lnTo>
                <a:lnTo>
                  <a:pt x="4496" y="1151288"/>
                </a:lnTo>
                <a:lnTo>
                  <a:pt x="0" y="1106680"/>
                </a:lnTo>
                <a:lnTo>
                  <a:pt x="0" y="221342"/>
                </a:lnTo>
                <a:close/>
              </a:path>
            </a:pathLst>
          </a:custGeom>
          <a:ln w="28575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4">
            <a:extLst>
              <a:ext uri="{FF2B5EF4-FFF2-40B4-BE49-F238E27FC236}">
                <a16:creationId xmlns:a16="http://schemas.microsoft.com/office/drawing/2014/main" id="{B5906A08-F5E7-C095-90D5-D390C2111E84}"/>
              </a:ext>
            </a:extLst>
          </p:cNvPr>
          <p:cNvSpPr txBox="1"/>
          <p:nvPr/>
        </p:nvSpPr>
        <p:spPr>
          <a:xfrm>
            <a:off x="9612583" y="3468116"/>
            <a:ext cx="775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receiver</a:t>
            </a:r>
            <a:endParaRPr sz="1800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bject 25">
                <a:extLst>
                  <a:ext uri="{FF2B5EF4-FFF2-40B4-BE49-F238E27FC236}">
                    <a16:creationId xmlns:a16="http://schemas.microsoft.com/office/drawing/2014/main" id="{8F461E19-0148-EE47-01CA-E816EC39E1B4}"/>
                  </a:ext>
                </a:extLst>
              </p:cNvPr>
              <p:cNvSpPr txBox="1"/>
              <p:nvPr/>
            </p:nvSpPr>
            <p:spPr>
              <a:xfrm>
                <a:off x="9141349" y="4016755"/>
                <a:ext cx="1700530" cy="56682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pt-BR" sz="1800" spc="-5" dirty="0">
                    <a:solidFill>
                      <a:srgbClr val="FF0000"/>
                    </a:solidFill>
                    <a:latin typeface="Calibri"/>
                    <a:cs typeface="Calibri"/>
                  </a:rPr>
                  <a:t>Logical 0: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𝑖</m:t>
                        </m:r>
                      </m:sub>
                    </m:sSub>
                    <m:r>
                      <a:rPr lang="en-US" sz="1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mbria Math"/>
                      </a:rPr>
                      <m:t>&lt;</m:t>
                    </m:r>
                    <m:sSub>
                      <m:sSubPr>
                        <m:ctrlP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𝐿</m:t>
                        </m:r>
                      </m:sub>
                    </m:sSub>
                  </m:oMath>
                </a14:m>
                <a:endParaRPr lang="pt-BR" sz="1950" baseline="-14957" dirty="0">
                  <a:latin typeface="Cambria Math"/>
                  <a:cs typeface="Cambria Math"/>
                </a:endParaRPr>
              </a:p>
              <a:p>
                <a:pPr marL="38100">
                  <a:lnSpc>
                    <a:spcPct val="100000"/>
                  </a:lnSpc>
                  <a:spcBef>
                    <a:spcPts val="20"/>
                  </a:spcBef>
                </a:pPr>
                <a:r>
                  <a:rPr lang="pt-BR" sz="1800" spc="-5" dirty="0">
                    <a:solidFill>
                      <a:srgbClr val="FF0000"/>
                    </a:solidFill>
                    <a:latin typeface="Calibri"/>
                    <a:cs typeface="Calibri"/>
                  </a:rPr>
                  <a:t>Logical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𝑖</m:t>
                        </m:r>
                      </m:sub>
                    </m:sSub>
                    <m:r>
                      <a:rPr lang="en-US" sz="1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mbria Math"/>
                      </a:rPr>
                      <m:t>&gt;</m:t>
                    </m:r>
                    <m:sSub>
                      <m:sSubPr>
                        <m:ctrlP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𝐻</m:t>
                        </m:r>
                      </m:sub>
                    </m:sSub>
                  </m:oMath>
                </a14:m>
                <a:endParaRPr sz="1950" baseline="-14957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4" name="object 25">
                <a:extLst>
                  <a:ext uri="{FF2B5EF4-FFF2-40B4-BE49-F238E27FC236}">
                    <a16:creationId xmlns:a16="http://schemas.microsoft.com/office/drawing/2014/main" id="{8F461E19-0148-EE47-01CA-E816EC39E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1349" y="4016755"/>
                <a:ext cx="1700530" cy="566822"/>
              </a:xfrm>
              <a:prstGeom prst="rect">
                <a:avLst/>
              </a:prstGeom>
              <a:blipFill>
                <a:blip r:embed="rId6"/>
                <a:stretch>
                  <a:fillRect l="-6452" t="-11828" r="-1434" b="-23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bject 18">
                <a:extLst>
                  <a:ext uri="{FF2B5EF4-FFF2-40B4-BE49-F238E27FC236}">
                    <a16:creationId xmlns:a16="http://schemas.microsoft.com/office/drawing/2014/main" id="{9197367B-15D0-8D19-74D4-37D6ED194E84}"/>
                  </a:ext>
                </a:extLst>
              </p:cNvPr>
              <p:cNvSpPr txBox="1"/>
              <p:nvPr/>
            </p:nvSpPr>
            <p:spPr>
              <a:xfrm>
                <a:off x="7077131" y="2808409"/>
                <a:ext cx="362204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02235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mbria Math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>
                    <a:latin typeface="Cambria Math"/>
                    <a:cs typeface="Cambria Math"/>
                  </a:rPr>
                  <a:t>= </a:t>
                </a:r>
                <a:r>
                  <a:rPr lang="en-US" sz="1800" spc="-5" dirty="0">
                    <a:latin typeface="Cambria Math"/>
                    <a:cs typeface="Cambria Math"/>
                  </a:rPr>
                  <a:t>High </a:t>
                </a:r>
                <a:r>
                  <a:rPr lang="en-US" sz="1800" spc="-10" dirty="0">
                    <a:latin typeface="Cambria Math"/>
                    <a:cs typeface="Cambria Math"/>
                  </a:rPr>
                  <a:t>voltage threshold </a:t>
                </a:r>
                <a:r>
                  <a:rPr lang="en-US" sz="1800" dirty="0">
                    <a:latin typeface="Cambria Math"/>
                    <a:cs typeface="Cambria Math"/>
                  </a:rPr>
                  <a:t>=</a:t>
                </a:r>
                <a:r>
                  <a:rPr lang="en-US" sz="1800" spc="25" dirty="0">
                    <a:latin typeface="Cambria Math"/>
                    <a:cs typeface="Cambria Math"/>
                  </a:rPr>
                  <a:t> </a:t>
                </a:r>
                <a:r>
                  <a:rPr lang="en-US" dirty="0">
                    <a:latin typeface="Cambria Math"/>
                    <a:cs typeface="Cambria Math"/>
                  </a:rPr>
                  <a:t>2 </a:t>
                </a:r>
                <a:r>
                  <a:rPr lang="en-US" sz="1800" dirty="0">
                    <a:latin typeface="Cambria Math"/>
                    <a:cs typeface="Cambria Math"/>
                  </a:rPr>
                  <a:t>𝑉</a:t>
                </a:r>
                <a:endParaRPr sz="1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5" name="object 18">
                <a:extLst>
                  <a:ext uri="{FF2B5EF4-FFF2-40B4-BE49-F238E27FC236}">
                    <a16:creationId xmlns:a16="http://schemas.microsoft.com/office/drawing/2014/main" id="{9197367B-15D0-8D19-74D4-37D6ED194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131" y="2808409"/>
                <a:ext cx="3622040" cy="289823"/>
              </a:xfrm>
              <a:prstGeom prst="rect">
                <a:avLst/>
              </a:prstGeom>
              <a:blipFill>
                <a:blip r:embed="rId7"/>
                <a:stretch>
                  <a:fillRect t="-25532" b="-46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72E33F9-8E3D-75CC-CFC8-BE7FF0ABF7B2}"/>
              </a:ext>
            </a:extLst>
          </p:cNvPr>
          <p:cNvSpPr txBox="1"/>
          <p:nvPr/>
        </p:nvSpPr>
        <p:spPr>
          <a:xfrm>
            <a:off x="3309644" y="2543519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Channel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0449C6-E248-014C-E7CB-A85CD38EAFA7}"/>
              </a:ext>
            </a:extLst>
          </p:cNvPr>
          <p:cNvSpPr txBox="1"/>
          <p:nvPr/>
        </p:nvSpPr>
        <p:spPr>
          <a:xfrm>
            <a:off x="1068133" y="454156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Device/Gate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ABDA86-7E83-2DD4-B143-3CDDD13494C8}"/>
              </a:ext>
            </a:extLst>
          </p:cNvPr>
          <p:cNvSpPr txBox="1"/>
          <p:nvPr/>
        </p:nvSpPr>
        <p:spPr>
          <a:xfrm>
            <a:off x="5028297" y="454156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Device/Gate</a:t>
            </a:r>
          </a:p>
        </p:txBody>
      </p:sp>
    </p:spTree>
    <p:extLst>
      <p:ext uri="{BB962C8B-B14F-4D97-AF65-F5344CB8AC3E}">
        <p14:creationId xmlns:p14="http://schemas.microsoft.com/office/powerpoint/2010/main" val="1834643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26" grpId="0" animBg="1"/>
      <p:bldP spid="28" grpId="0"/>
      <p:bldP spid="29" grpId="0" animBg="1"/>
      <p:bldP spid="30" grpId="0"/>
      <p:bldP spid="31" grpId="0"/>
      <p:bldP spid="32" grpId="0" animBg="1"/>
      <p:bldP spid="33" grpId="0"/>
      <p:bldP spid="34" grpId="0"/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4697613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Static</a:t>
            </a:r>
            <a:r>
              <a:rPr spc="-35" dirty="0"/>
              <a:t> </a:t>
            </a:r>
            <a:r>
              <a:rPr spc="-5" dirty="0"/>
              <a:t>Discipline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779"/>
            <a:ext cx="100965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latin typeface="Calibri"/>
                <a:cs typeface="Calibri"/>
              </a:rPr>
              <a:t>Four </a:t>
            </a:r>
            <a:r>
              <a:rPr sz="2800" spc="-10" dirty="0">
                <a:latin typeface="Calibri"/>
                <a:cs typeface="Calibri"/>
              </a:rPr>
              <a:t>threshold</a:t>
            </a:r>
            <a:r>
              <a:rPr lang="en-US" sz="2800" spc="-10" dirty="0">
                <a:latin typeface="Calibri"/>
                <a:cs typeface="Calibri"/>
              </a:rPr>
              <a:t>-</a:t>
            </a:r>
            <a:r>
              <a:rPr sz="2800" spc="-5" dirty="0">
                <a:latin typeface="Calibri"/>
                <a:cs typeface="Calibri"/>
              </a:rPr>
              <a:t>based </a:t>
            </a:r>
            <a:r>
              <a:rPr sz="2800" spc="-25" dirty="0">
                <a:latin typeface="Calibri"/>
                <a:cs typeface="Calibri"/>
              </a:rPr>
              <a:t>system </a:t>
            </a:r>
            <a:r>
              <a:rPr sz="2800" dirty="0">
                <a:latin typeface="Wingdings"/>
                <a:cs typeface="Wingdings"/>
              </a:rPr>
              <a:t>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Calibri"/>
                <a:cs typeface="Calibri"/>
              </a:rPr>
              <a:t>Tighter </a:t>
            </a:r>
            <a:r>
              <a:rPr sz="2800" spc="-10" dirty="0">
                <a:latin typeface="Calibri"/>
                <a:cs typeface="Calibri"/>
              </a:rPr>
              <a:t>restriction </a:t>
            </a:r>
            <a:r>
              <a:rPr sz="2800" spc="-5" dirty="0">
                <a:latin typeface="Calibri"/>
                <a:cs typeface="Calibri"/>
              </a:rPr>
              <a:t>on sender</a:t>
            </a:r>
            <a:r>
              <a:rPr sz="2800" spc="5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</a:t>
            </a:r>
            <a:r>
              <a:rPr sz="2800" b="1" spc="-5" dirty="0">
                <a:latin typeface="Calibri"/>
                <a:cs typeface="Calibri"/>
              </a:rPr>
              <a:t>output</a:t>
            </a:r>
            <a:r>
              <a:rPr sz="2800" spc="-5" dirty="0">
                <a:latin typeface="Calibri"/>
                <a:cs typeface="Calibri"/>
              </a:rPr>
              <a:t>)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97505" y="2996656"/>
            <a:ext cx="355600" cy="563245"/>
          </a:xfrm>
          <a:custGeom>
            <a:avLst/>
            <a:gdLst/>
            <a:ahLst/>
            <a:cxnLst/>
            <a:rect l="l" t="t" r="r" b="b"/>
            <a:pathLst>
              <a:path w="355600" h="563245">
                <a:moveTo>
                  <a:pt x="355600" y="563147"/>
                </a:moveTo>
                <a:lnTo>
                  <a:pt x="286392" y="560818"/>
                </a:lnTo>
                <a:lnTo>
                  <a:pt x="229876" y="554467"/>
                </a:lnTo>
                <a:lnTo>
                  <a:pt x="191772" y="545048"/>
                </a:lnTo>
                <a:lnTo>
                  <a:pt x="177799" y="533514"/>
                </a:lnTo>
                <a:lnTo>
                  <a:pt x="177800" y="311205"/>
                </a:lnTo>
                <a:lnTo>
                  <a:pt x="163827" y="299671"/>
                </a:lnTo>
                <a:lnTo>
                  <a:pt x="125723" y="290252"/>
                </a:lnTo>
                <a:lnTo>
                  <a:pt x="69207" y="283902"/>
                </a:lnTo>
                <a:lnTo>
                  <a:pt x="0" y="281573"/>
                </a:lnTo>
                <a:lnTo>
                  <a:pt x="69207" y="279244"/>
                </a:lnTo>
                <a:lnTo>
                  <a:pt x="125723" y="272894"/>
                </a:lnTo>
                <a:lnTo>
                  <a:pt x="163827" y="263475"/>
                </a:lnTo>
                <a:lnTo>
                  <a:pt x="177800" y="251941"/>
                </a:lnTo>
                <a:lnTo>
                  <a:pt x="177800" y="29632"/>
                </a:lnTo>
                <a:lnTo>
                  <a:pt x="191772" y="18098"/>
                </a:lnTo>
                <a:lnTo>
                  <a:pt x="229876" y="8679"/>
                </a:lnTo>
                <a:lnTo>
                  <a:pt x="286392" y="2328"/>
                </a:lnTo>
                <a:lnTo>
                  <a:pt x="355600" y="0"/>
                </a:lnTo>
              </a:path>
            </a:pathLst>
          </a:custGeom>
          <a:ln w="28575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97505" y="5391861"/>
            <a:ext cx="353060" cy="563245"/>
          </a:xfrm>
          <a:custGeom>
            <a:avLst/>
            <a:gdLst/>
            <a:ahLst/>
            <a:cxnLst/>
            <a:rect l="l" t="t" r="r" b="b"/>
            <a:pathLst>
              <a:path w="353060" h="563245">
                <a:moveTo>
                  <a:pt x="352934" y="563147"/>
                </a:moveTo>
                <a:lnTo>
                  <a:pt x="284245" y="560835"/>
                </a:lnTo>
                <a:lnTo>
                  <a:pt x="228153" y="554533"/>
                </a:lnTo>
                <a:lnTo>
                  <a:pt x="190334" y="545184"/>
                </a:lnTo>
                <a:lnTo>
                  <a:pt x="176467" y="533737"/>
                </a:lnTo>
                <a:lnTo>
                  <a:pt x="176467" y="310983"/>
                </a:lnTo>
                <a:lnTo>
                  <a:pt x="162599" y="299535"/>
                </a:lnTo>
                <a:lnTo>
                  <a:pt x="124781" y="290187"/>
                </a:lnTo>
                <a:lnTo>
                  <a:pt x="68688" y="283884"/>
                </a:lnTo>
                <a:lnTo>
                  <a:pt x="0" y="281573"/>
                </a:lnTo>
                <a:lnTo>
                  <a:pt x="68688" y="279262"/>
                </a:lnTo>
                <a:lnTo>
                  <a:pt x="124781" y="272959"/>
                </a:lnTo>
                <a:lnTo>
                  <a:pt x="162599" y="263611"/>
                </a:lnTo>
                <a:lnTo>
                  <a:pt x="176467" y="252163"/>
                </a:lnTo>
                <a:lnTo>
                  <a:pt x="176467" y="29410"/>
                </a:lnTo>
                <a:lnTo>
                  <a:pt x="190334" y="17962"/>
                </a:lnTo>
                <a:lnTo>
                  <a:pt x="228153" y="8613"/>
                </a:lnTo>
                <a:lnTo>
                  <a:pt x="284245" y="2311"/>
                </a:lnTo>
                <a:lnTo>
                  <a:pt x="352934" y="0"/>
                </a:lnTo>
              </a:path>
            </a:pathLst>
          </a:custGeom>
          <a:ln w="28575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947801" y="2831084"/>
            <a:ext cx="271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5V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47801" y="5790691"/>
            <a:ext cx="271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0V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44446" y="315010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B0F0"/>
                </a:solidFill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44446" y="5530596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B0F0"/>
                </a:solidFill>
                <a:latin typeface="Calibri"/>
                <a:cs typeface="Calibri"/>
              </a:rPr>
              <a:t>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64877" y="2985248"/>
            <a:ext cx="355600" cy="1064895"/>
          </a:xfrm>
          <a:custGeom>
            <a:avLst/>
            <a:gdLst/>
            <a:ahLst/>
            <a:cxnLst/>
            <a:rect l="l" t="t" r="r" b="b"/>
            <a:pathLst>
              <a:path w="355600" h="1064895">
                <a:moveTo>
                  <a:pt x="0" y="1064355"/>
                </a:moveTo>
                <a:lnTo>
                  <a:pt x="69207" y="1062026"/>
                </a:lnTo>
                <a:lnTo>
                  <a:pt x="125723" y="1055675"/>
                </a:lnTo>
                <a:lnTo>
                  <a:pt x="163827" y="1046256"/>
                </a:lnTo>
                <a:lnTo>
                  <a:pt x="177800" y="1034723"/>
                </a:lnTo>
                <a:lnTo>
                  <a:pt x="177800" y="561809"/>
                </a:lnTo>
                <a:lnTo>
                  <a:pt x="191772" y="550275"/>
                </a:lnTo>
                <a:lnTo>
                  <a:pt x="229876" y="540856"/>
                </a:lnTo>
                <a:lnTo>
                  <a:pt x="286392" y="534506"/>
                </a:lnTo>
                <a:lnTo>
                  <a:pt x="355600" y="532177"/>
                </a:lnTo>
                <a:lnTo>
                  <a:pt x="286392" y="529848"/>
                </a:lnTo>
                <a:lnTo>
                  <a:pt x="229876" y="523498"/>
                </a:lnTo>
                <a:lnTo>
                  <a:pt x="191772" y="514079"/>
                </a:lnTo>
                <a:lnTo>
                  <a:pt x="177800" y="502545"/>
                </a:lnTo>
                <a:lnTo>
                  <a:pt x="177800" y="29631"/>
                </a:lnTo>
                <a:lnTo>
                  <a:pt x="163827" y="18097"/>
                </a:lnTo>
                <a:lnTo>
                  <a:pt x="125723" y="8678"/>
                </a:lnTo>
                <a:lnTo>
                  <a:pt x="69207" y="2328"/>
                </a:lnTo>
                <a:lnTo>
                  <a:pt x="0" y="0"/>
                </a:lnTo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64877" y="4890654"/>
            <a:ext cx="355600" cy="1053465"/>
          </a:xfrm>
          <a:custGeom>
            <a:avLst/>
            <a:gdLst/>
            <a:ahLst/>
            <a:cxnLst/>
            <a:rect l="l" t="t" r="r" b="b"/>
            <a:pathLst>
              <a:path w="355600" h="1053464">
                <a:moveTo>
                  <a:pt x="0" y="1052947"/>
                </a:moveTo>
                <a:lnTo>
                  <a:pt x="69207" y="1050618"/>
                </a:lnTo>
                <a:lnTo>
                  <a:pt x="125723" y="1044267"/>
                </a:lnTo>
                <a:lnTo>
                  <a:pt x="163827" y="1034848"/>
                </a:lnTo>
                <a:lnTo>
                  <a:pt x="177800" y="1023315"/>
                </a:lnTo>
                <a:lnTo>
                  <a:pt x="177800" y="556105"/>
                </a:lnTo>
                <a:lnTo>
                  <a:pt x="191772" y="544571"/>
                </a:lnTo>
                <a:lnTo>
                  <a:pt x="229876" y="535152"/>
                </a:lnTo>
                <a:lnTo>
                  <a:pt x="286392" y="528802"/>
                </a:lnTo>
                <a:lnTo>
                  <a:pt x="355600" y="526473"/>
                </a:lnTo>
                <a:lnTo>
                  <a:pt x="286392" y="524144"/>
                </a:lnTo>
                <a:lnTo>
                  <a:pt x="229876" y="517794"/>
                </a:lnTo>
                <a:lnTo>
                  <a:pt x="191772" y="508375"/>
                </a:lnTo>
                <a:lnTo>
                  <a:pt x="177800" y="496841"/>
                </a:lnTo>
                <a:lnTo>
                  <a:pt x="177800" y="29631"/>
                </a:lnTo>
                <a:lnTo>
                  <a:pt x="163827" y="18097"/>
                </a:lnTo>
                <a:lnTo>
                  <a:pt x="125723" y="8679"/>
                </a:lnTo>
                <a:lnTo>
                  <a:pt x="69207" y="2328"/>
                </a:lnTo>
                <a:lnTo>
                  <a:pt x="0" y="0"/>
                </a:lnTo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65962" y="4312411"/>
            <a:ext cx="664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B0F0"/>
                </a:solidFill>
                <a:latin typeface="Calibri"/>
                <a:cs typeface="Calibri"/>
              </a:rPr>
              <a:t>sender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72144" y="4312411"/>
            <a:ext cx="775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receiver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302193" y="4061008"/>
            <a:ext cx="1129552" cy="8296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3287906" y="2982368"/>
          <a:ext cx="1129665" cy="29583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9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42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spc="-25">
                          <a:latin typeface="Calibri"/>
                          <a:cs typeface="Calibri"/>
                        </a:rPr>
                        <a:t>Valid</a:t>
                      </a:r>
                      <a:r>
                        <a:rPr sz="18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sz="180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14287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4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800" spc="-5">
                          <a:latin typeface="Calibri"/>
                          <a:cs typeface="Calibri"/>
                        </a:rPr>
                        <a:t>NM</a:t>
                      </a:r>
                      <a:r>
                        <a:rPr sz="1800" spc="-7" baseline="-13888">
                          <a:latin typeface="Calibri"/>
                          <a:cs typeface="Calibri"/>
                        </a:rPr>
                        <a:t>1</a:t>
                      </a:r>
                      <a:endParaRPr sz="1800" baseline="-13888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9473">
                <a:tc>
                  <a:txBody>
                    <a:bodyPr/>
                    <a:lstStyle/>
                    <a:p>
                      <a:pPr marL="264795" marR="109855" indent="-146685">
                        <a:lnSpc>
                          <a:spcPts val="1989"/>
                        </a:lnSpc>
                        <a:spcBef>
                          <a:spcPts val="1190"/>
                        </a:spcBef>
                      </a:pPr>
                      <a:r>
                        <a:rPr sz="1700" spc="-30">
                          <a:latin typeface="Calibri"/>
                          <a:cs typeface="Calibri"/>
                        </a:rPr>
                        <a:t>F</a:t>
                      </a:r>
                      <a:r>
                        <a:rPr sz="1700">
                          <a:latin typeface="Calibri"/>
                          <a:cs typeface="Calibri"/>
                        </a:rPr>
                        <a:t>o</a:t>
                      </a:r>
                      <a:r>
                        <a:rPr sz="1700" spc="-10">
                          <a:latin typeface="Calibri"/>
                          <a:cs typeface="Calibri"/>
                        </a:rPr>
                        <a:t>rb</a:t>
                      </a:r>
                      <a:r>
                        <a:rPr sz="1700" spc="-5">
                          <a:latin typeface="Calibri"/>
                          <a:cs typeface="Calibri"/>
                        </a:rPr>
                        <a:t>i</a:t>
                      </a:r>
                      <a:r>
                        <a:rPr sz="1700" spc="-10">
                          <a:latin typeface="Calibri"/>
                          <a:cs typeface="Calibri"/>
                        </a:rPr>
                        <a:t>dd</a:t>
                      </a:r>
                      <a:r>
                        <a:rPr sz="1700">
                          <a:latin typeface="Calibri"/>
                          <a:cs typeface="Calibri"/>
                        </a:rPr>
                        <a:t>en  </a:t>
                      </a:r>
                      <a:r>
                        <a:rPr sz="1700" spc="-10">
                          <a:latin typeface="Calibri"/>
                          <a:cs typeface="Calibri"/>
                        </a:rPr>
                        <a:t>Region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5113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60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800" spc="-5">
                          <a:latin typeface="Calibri"/>
                          <a:cs typeface="Calibri"/>
                        </a:rPr>
                        <a:t>NM</a:t>
                      </a:r>
                      <a:r>
                        <a:rPr sz="1800" spc="-7" baseline="-13888">
                          <a:latin typeface="Calibri"/>
                          <a:cs typeface="Calibri"/>
                        </a:rPr>
                        <a:t>0</a:t>
                      </a:r>
                      <a:endParaRPr sz="1800" baseline="-13888">
                        <a:latin typeface="Calibri"/>
                        <a:cs typeface="Calibri"/>
                      </a:endParaRPr>
                    </a:p>
                  </a:txBody>
                  <a:tcPr marL="0" marR="0" marT="9969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31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800" spc="-25">
                          <a:latin typeface="Calibri"/>
                          <a:cs typeface="Calibri"/>
                        </a:rPr>
                        <a:t>Valid</a:t>
                      </a:r>
                      <a:r>
                        <a:rPr sz="18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13081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object 22"/>
              <p:cNvGraphicFramePr>
                <a:graphicFrameLocks noGrp="1"/>
              </p:cNvGraphicFramePr>
              <p:nvPr/>
            </p:nvGraphicFramePr>
            <p:xfrm>
              <a:off x="6472378" y="2336773"/>
              <a:ext cx="4604385" cy="163260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60438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96599">
                    <a:tc>
                      <a:txBody>
                        <a:bodyPr/>
                        <a:lstStyle/>
                        <a:p>
                          <a:pPr marL="90805">
                            <a:lnSpc>
                              <a:spcPct val="100000"/>
                            </a:lnSpc>
                            <a:spcBef>
                              <a:spcPts val="254"/>
                            </a:spcBef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mbria Math"/>
                                    </a:rPr>
                                    <m:t>𝑂𝐻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>
                              <a:latin typeface="Cambria Math"/>
                              <a:cs typeface="Cambria Math"/>
                            </a:rPr>
                            <a:t>= Output </a:t>
                          </a:r>
                          <a:r>
                            <a:rPr lang="en-US" sz="1800" spc="-10">
                              <a:latin typeface="Cambria Math"/>
                              <a:cs typeface="Cambria Math"/>
                            </a:rPr>
                            <a:t>high voltage threshold </a:t>
                          </a:r>
                          <a:r>
                            <a:rPr lang="en-US" sz="1800">
                              <a:latin typeface="Cambria Math"/>
                              <a:cs typeface="Cambria Math"/>
                            </a:rPr>
                            <a:t>=</a:t>
                          </a:r>
                          <a:r>
                            <a:rPr lang="en-US" sz="1800" spc="370">
                              <a:latin typeface="Cambria Math"/>
                              <a:cs typeface="Cambria Math"/>
                            </a:rPr>
                            <a:t> </a:t>
                          </a:r>
                          <a:r>
                            <a:rPr lang="en-US" sz="1800">
                              <a:latin typeface="Cambria Math"/>
                              <a:cs typeface="Cambria Math"/>
                            </a:rPr>
                            <a:t>4.5𝑉</a:t>
                          </a:r>
                          <a:endParaRPr sz="1800"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32384" marB="0">
                        <a:lnL w="38100">
                          <a:solidFill>
                            <a:srgbClr val="0D0D0D"/>
                          </a:solidFill>
                          <a:prstDash val="solid"/>
                        </a:lnL>
                        <a:lnR w="38100">
                          <a:solidFill>
                            <a:srgbClr val="0D0D0D"/>
                          </a:solidFill>
                          <a:prstDash val="solid"/>
                        </a:lnR>
                        <a:lnT w="38100">
                          <a:solidFill>
                            <a:srgbClr val="0D0D0D"/>
                          </a:solidFill>
                          <a:prstDash val="solid"/>
                        </a:lnT>
                        <a:lnB w="38100">
                          <a:solidFill>
                            <a:srgbClr val="0D0D0D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19705">
                    <a:tc>
                      <a:txBody>
                        <a:bodyPr/>
                        <a:lstStyle/>
                        <a:p>
                          <a:pPr marL="90805">
                            <a:lnSpc>
                              <a:spcPct val="100000"/>
                            </a:lnSpc>
                            <a:spcBef>
                              <a:spcPts val="465"/>
                            </a:spcBef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sz="1800" b="0" i="1" smtClean="0">
                                      <a:latin typeface="Cambria Math" panose="02040503050406030204" pitchFamily="18" charset="0"/>
                                      <a:cs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ar-AE" sz="1800" b="0" i="1" smtClean="0">
                                      <a:latin typeface="Cambria Math" panose="02040503050406030204" pitchFamily="18" charset="0"/>
                                      <a:cs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ar-AE" sz="1800" b="0" i="1" smtClean="0">
                                      <a:latin typeface="Cambria Math" panose="02040503050406030204" pitchFamily="18" charset="0"/>
                                      <a:cs typeface="Cambria Math"/>
                                    </a:rPr>
                                    <m:t>𝑂𝐿</m:t>
                                  </m:r>
                                </m:sub>
                              </m:sSub>
                            </m:oMath>
                          </a14:m>
                          <a:r>
                            <a:rPr lang="ar-AE" sz="1950" spc="150" baseline="-17094">
                              <a:latin typeface="Cambria Math"/>
                              <a:cs typeface="Cambria Math"/>
                            </a:rPr>
                            <a:t> </a:t>
                          </a:r>
                          <a:r>
                            <a:rPr lang="ar-AE" sz="1800">
                              <a:latin typeface="Cambria Math"/>
                              <a:cs typeface="Cambria Math"/>
                            </a:rPr>
                            <a:t>= </a:t>
                          </a:r>
                          <a:r>
                            <a:rPr lang="en-US" sz="1800">
                              <a:latin typeface="Cambria Math"/>
                              <a:cs typeface="Cambria Math"/>
                            </a:rPr>
                            <a:t>Output </a:t>
                          </a:r>
                          <a:r>
                            <a:rPr lang="en-US" sz="1800" spc="-5">
                              <a:latin typeface="Cambria Math"/>
                              <a:cs typeface="Cambria Math"/>
                            </a:rPr>
                            <a:t>low </a:t>
                          </a:r>
                          <a:r>
                            <a:rPr lang="en-US" sz="1800" spc="-10">
                              <a:latin typeface="Cambria Math"/>
                              <a:cs typeface="Cambria Math"/>
                            </a:rPr>
                            <a:t>voltage threshold </a:t>
                          </a:r>
                          <a:r>
                            <a:rPr lang="en-US" sz="1800">
                              <a:latin typeface="Cambria Math"/>
                              <a:cs typeface="Cambria Math"/>
                            </a:rPr>
                            <a:t>=</a:t>
                          </a:r>
                          <a:r>
                            <a:rPr lang="en-US" sz="1800" spc="135">
                              <a:latin typeface="Cambria Math"/>
                              <a:cs typeface="Cambria Math"/>
                            </a:rPr>
                            <a:t> </a:t>
                          </a:r>
                          <a:r>
                            <a:rPr lang="en-US" sz="1800">
                              <a:latin typeface="Cambria Math"/>
                              <a:cs typeface="Cambria Math"/>
                            </a:rPr>
                            <a:t>0.5𝑉</a:t>
                          </a:r>
                          <a:endParaRPr sz="1800"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59055" marB="0">
                        <a:lnL w="38100">
                          <a:solidFill>
                            <a:srgbClr val="0D0D0D"/>
                          </a:solidFill>
                          <a:prstDash val="solid"/>
                        </a:lnL>
                        <a:lnR w="38100">
                          <a:solidFill>
                            <a:srgbClr val="0D0D0D"/>
                          </a:solidFill>
                          <a:prstDash val="solid"/>
                        </a:lnR>
                        <a:lnT w="38100">
                          <a:solidFill>
                            <a:srgbClr val="0D0D0D"/>
                          </a:solidFill>
                          <a:prstDash val="solid"/>
                        </a:lnT>
                        <a:lnB w="38100">
                          <a:solidFill>
                            <a:srgbClr val="0D0D0D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19705">
                    <a:tc>
                      <a:txBody>
                        <a:bodyPr/>
                        <a:lstStyle/>
                        <a:p>
                          <a:pPr marL="90805">
                            <a:lnSpc>
                              <a:spcPct val="100000"/>
                            </a:lnSpc>
                            <a:spcBef>
                              <a:spcPts val="450"/>
                            </a:spcBef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sz="1800" b="0" i="1" smtClean="0">
                                      <a:latin typeface="Cambria Math" panose="02040503050406030204" pitchFamily="18" charset="0"/>
                                      <a:cs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ar-AE" sz="1800" b="0" i="1" smtClean="0">
                                      <a:latin typeface="Cambria Math" panose="02040503050406030204" pitchFamily="18" charset="0"/>
                                      <a:cs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ar-AE" sz="1800" b="0" i="1" smtClean="0">
                                      <a:latin typeface="Cambria Math" panose="02040503050406030204" pitchFamily="18" charset="0"/>
                                      <a:cs typeface="Cambria Math"/>
                                    </a:rPr>
                                    <m:t>𝐼𝐻</m:t>
                                  </m:r>
                                </m:sub>
                              </m:sSub>
                            </m:oMath>
                          </a14:m>
                          <a:r>
                            <a:rPr lang="ar-AE" sz="1950" spc="187" baseline="-14957">
                              <a:latin typeface="Cambria Math"/>
                              <a:cs typeface="Cambria Math"/>
                            </a:rPr>
                            <a:t> </a:t>
                          </a:r>
                          <a:r>
                            <a:rPr lang="ar-AE" sz="1800">
                              <a:latin typeface="Cambria Math"/>
                              <a:cs typeface="Cambria Math"/>
                            </a:rPr>
                            <a:t>= </a:t>
                          </a:r>
                          <a:r>
                            <a:rPr lang="en-US" sz="1800" spc="-5">
                              <a:latin typeface="Cambria Math"/>
                              <a:cs typeface="Cambria Math"/>
                            </a:rPr>
                            <a:t>Input </a:t>
                          </a:r>
                          <a:r>
                            <a:rPr lang="en-US" sz="1800" spc="-10">
                              <a:latin typeface="Cambria Math"/>
                              <a:cs typeface="Cambria Math"/>
                            </a:rPr>
                            <a:t>high voltage threshold </a:t>
                          </a:r>
                          <a:r>
                            <a:rPr lang="en-US" sz="1800">
                              <a:latin typeface="Cambria Math"/>
                              <a:cs typeface="Cambria Math"/>
                            </a:rPr>
                            <a:t>=</a:t>
                          </a:r>
                          <a:r>
                            <a:rPr lang="en-US" sz="1800" spc="125">
                              <a:latin typeface="Cambria Math"/>
                              <a:cs typeface="Cambria Math"/>
                            </a:rPr>
                            <a:t> </a:t>
                          </a:r>
                          <a:r>
                            <a:rPr lang="en-US" sz="1800">
                              <a:latin typeface="Cambria Math"/>
                              <a:cs typeface="Cambria Math"/>
                            </a:rPr>
                            <a:t>3𝑉</a:t>
                          </a:r>
                          <a:endParaRPr sz="1800"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57150" marB="0">
                        <a:lnL w="38100">
                          <a:solidFill>
                            <a:srgbClr val="0D0D0D"/>
                          </a:solidFill>
                          <a:prstDash val="solid"/>
                        </a:lnL>
                        <a:lnR w="38100">
                          <a:solidFill>
                            <a:srgbClr val="0D0D0D"/>
                          </a:solidFill>
                          <a:prstDash val="solid"/>
                        </a:lnR>
                        <a:lnT w="38100">
                          <a:solidFill>
                            <a:srgbClr val="0D0D0D"/>
                          </a:solidFill>
                          <a:prstDash val="solid"/>
                        </a:lnT>
                        <a:lnB w="38100">
                          <a:solidFill>
                            <a:srgbClr val="0D0D0D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6599">
                    <a:tc>
                      <a:txBody>
                        <a:bodyPr/>
                        <a:lstStyle/>
                        <a:p>
                          <a:pPr marL="90805">
                            <a:lnSpc>
                              <a:spcPct val="100000"/>
                            </a:lnSpc>
                            <a:spcBef>
                              <a:spcPts val="480"/>
                            </a:spcBef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sz="1800" b="0" i="1" smtClean="0">
                                      <a:latin typeface="Cambria Math" panose="02040503050406030204" pitchFamily="18" charset="0"/>
                                      <a:cs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ar-AE" sz="1800" b="0" i="1" smtClean="0">
                                      <a:latin typeface="Cambria Math" panose="02040503050406030204" pitchFamily="18" charset="0"/>
                                      <a:cs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ar-AE" sz="1800" b="0" i="1" smtClean="0">
                                      <a:latin typeface="Cambria Math" panose="02040503050406030204" pitchFamily="18" charset="0"/>
                                      <a:cs typeface="Cambria Math"/>
                                    </a:rPr>
                                    <m:t>𝐼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mbria Math"/>
                                    </a:rPr>
                                    <m:t>𝐿</m:t>
                                  </m:r>
                                </m:sub>
                              </m:sSub>
                            </m:oMath>
                          </a14:m>
                          <a:r>
                            <a:rPr lang="ar-AE" sz="1800">
                              <a:latin typeface="Cambria Math"/>
                              <a:cs typeface="Cambria Math"/>
                            </a:rPr>
                            <a:t>= </a:t>
                          </a:r>
                          <a:r>
                            <a:rPr lang="en-US" sz="1800" spc="-5">
                              <a:latin typeface="Cambria Math"/>
                              <a:cs typeface="Cambria Math"/>
                            </a:rPr>
                            <a:t>Input low </a:t>
                          </a:r>
                          <a:r>
                            <a:rPr lang="en-US" sz="1800" spc="-10">
                              <a:latin typeface="Cambria Math"/>
                              <a:cs typeface="Cambria Math"/>
                            </a:rPr>
                            <a:t>voltage threshold </a:t>
                          </a:r>
                          <a:r>
                            <a:rPr lang="en-US" sz="1800">
                              <a:latin typeface="Cambria Math"/>
                              <a:cs typeface="Cambria Math"/>
                            </a:rPr>
                            <a:t>=</a:t>
                          </a:r>
                          <a:r>
                            <a:rPr lang="en-US" sz="1800" spc="195">
                              <a:latin typeface="Cambria Math"/>
                              <a:cs typeface="Cambria Math"/>
                            </a:rPr>
                            <a:t> </a:t>
                          </a:r>
                          <a:r>
                            <a:rPr lang="en-US" sz="1800">
                              <a:latin typeface="Cambria Math"/>
                              <a:cs typeface="Cambria Math"/>
                            </a:rPr>
                            <a:t>2𝑉</a:t>
                          </a:r>
                          <a:endParaRPr sz="1800"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60960" marB="0">
                        <a:lnL w="38100">
                          <a:solidFill>
                            <a:srgbClr val="0D0D0D"/>
                          </a:solidFill>
                          <a:prstDash val="solid"/>
                        </a:lnL>
                        <a:lnR w="38100">
                          <a:solidFill>
                            <a:srgbClr val="0D0D0D"/>
                          </a:solidFill>
                          <a:prstDash val="solid"/>
                        </a:lnR>
                        <a:lnT w="38100">
                          <a:solidFill>
                            <a:srgbClr val="0D0D0D"/>
                          </a:solidFill>
                          <a:prstDash val="solid"/>
                        </a:lnT>
                        <a:lnB w="38100">
                          <a:solidFill>
                            <a:srgbClr val="0D0D0D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object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8419304"/>
                  </p:ext>
                </p:extLst>
              </p:nvPr>
            </p:nvGraphicFramePr>
            <p:xfrm>
              <a:off x="6472378" y="2336773"/>
              <a:ext cx="4604385" cy="163260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60438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96599">
                    <a:tc>
                      <a:txBody>
                        <a:bodyPr/>
                        <a:lstStyle/>
                        <a:p>
                          <a:endParaRPr lang="en-BD"/>
                        </a:p>
                      </a:txBody>
                      <a:tcPr marL="0" marR="0" marT="32384" marB="0">
                        <a:lnL w="38100">
                          <a:solidFill>
                            <a:srgbClr val="0D0D0D"/>
                          </a:solidFill>
                          <a:prstDash val="solid"/>
                        </a:lnL>
                        <a:lnR w="38100">
                          <a:solidFill>
                            <a:srgbClr val="0D0D0D"/>
                          </a:solidFill>
                          <a:prstDash val="solid"/>
                        </a:lnR>
                        <a:lnT w="38100">
                          <a:solidFill>
                            <a:srgbClr val="0D0D0D"/>
                          </a:solidFill>
                          <a:prstDash val="solid"/>
                        </a:lnT>
                        <a:lnB w="38100">
                          <a:solidFill>
                            <a:srgbClr val="0D0D0D"/>
                          </a:solidFill>
                          <a:prstDash val="solid"/>
                        </a:lnB>
                        <a:blipFill>
                          <a:blip r:embed="rId4"/>
                          <a:stretch>
                            <a:fillRect l="-549" t="-9375" r="-824" b="-328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19705">
                    <a:tc>
                      <a:txBody>
                        <a:bodyPr/>
                        <a:lstStyle/>
                        <a:p>
                          <a:endParaRPr lang="en-BD"/>
                        </a:p>
                      </a:txBody>
                      <a:tcPr marL="0" marR="0" marT="59055" marB="0">
                        <a:lnL w="38100">
                          <a:solidFill>
                            <a:srgbClr val="0D0D0D"/>
                          </a:solidFill>
                          <a:prstDash val="solid"/>
                        </a:lnL>
                        <a:lnR w="38100">
                          <a:solidFill>
                            <a:srgbClr val="0D0D0D"/>
                          </a:solidFill>
                          <a:prstDash val="solid"/>
                        </a:lnR>
                        <a:lnT w="38100">
                          <a:solidFill>
                            <a:srgbClr val="0D0D0D"/>
                          </a:solidFill>
                          <a:prstDash val="solid"/>
                        </a:lnT>
                        <a:lnB w="38100">
                          <a:solidFill>
                            <a:srgbClr val="0D0D0D"/>
                          </a:solidFill>
                          <a:prstDash val="solid"/>
                        </a:lnB>
                        <a:blipFill>
                          <a:blip r:embed="rId4"/>
                          <a:stretch>
                            <a:fillRect l="-549" t="-106061" r="-824" b="-2181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19705">
                    <a:tc>
                      <a:txBody>
                        <a:bodyPr/>
                        <a:lstStyle/>
                        <a:p>
                          <a:endParaRPr lang="en-BD"/>
                        </a:p>
                      </a:txBody>
                      <a:tcPr marL="0" marR="0" marT="57150" marB="0">
                        <a:lnL w="38100">
                          <a:solidFill>
                            <a:srgbClr val="0D0D0D"/>
                          </a:solidFill>
                          <a:prstDash val="solid"/>
                        </a:lnL>
                        <a:lnR w="38100">
                          <a:solidFill>
                            <a:srgbClr val="0D0D0D"/>
                          </a:solidFill>
                          <a:prstDash val="solid"/>
                        </a:lnR>
                        <a:lnT w="38100">
                          <a:solidFill>
                            <a:srgbClr val="0D0D0D"/>
                          </a:solidFill>
                          <a:prstDash val="solid"/>
                        </a:lnT>
                        <a:lnB w="38100">
                          <a:solidFill>
                            <a:srgbClr val="0D0D0D"/>
                          </a:solidFill>
                          <a:prstDash val="solid"/>
                        </a:lnB>
                        <a:blipFill>
                          <a:blip r:embed="rId4"/>
                          <a:stretch>
                            <a:fillRect l="-549" t="-206061" r="-824" b="-1181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6599">
                    <a:tc>
                      <a:txBody>
                        <a:bodyPr/>
                        <a:lstStyle/>
                        <a:p>
                          <a:endParaRPr lang="en-BD"/>
                        </a:p>
                      </a:txBody>
                      <a:tcPr marL="0" marR="0" marT="60960" marB="0">
                        <a:lnL w="38100">
                          <a:solidFill>
                            <a:srgbClr val="0D0D0D"/>
                          </a:solidFill>
                          <a:prstDash val="solid"/>
                        </a:lnL>
                        <a:lnR w="38100">
                          <a:solidFill>
                            <a:srgbClr val="0D0D0D"/>
                          </a:solidFill>
                          <a:prstDash val="solid"/>
                        </a:lnR>
                        <a:lnT w="38100">
                          <a:solidFill>
                            <a:srgbClr val="0D0D0D"/>
                          </a:solidFill>
                          <a:prstDash val="solid"/>
                        </a:lnT>
                        <a:lnB w="38100">
                          <a:solidFill>
                            <a:srgbClr val="0D0D0D"/>
                          </a:solidFill>
                          <a:prstDash val="solid"/>
                        </a:lnB>
                        <a:blipFill>
                          <a:blip r:embed="rId4"/>
                          <a:stretch>
                            <a:fillRect l="-549" t="-315625" r="-824" b="-218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3" name="object 23"/>
          <p:cNvSpPr txBox="1"/>
          <p:nvPr/>
        </p:nvSpPr>
        <p:spPr>
          <a:xfrm>
            <a:off x="5419173" y="3348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417839" y="523798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802458" y="4766564"/>
            <a:ext cx="444500" cy="784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69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2V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655"/>
              </a:spcBef>
            </a:pPr>
            <a:r>
              <a:rPr sz="1800" dirty="0">
                <a:latin typeface="Calibri"/>
                <a:cs typeface="Calibri"/>
              </a:rPr>
              <a:t>0</a:t>
            </a:r>
            <a:r>
              <a:rPr sz="1800" spc="-5" dirty="0">
                <a:latin typeface="Calibri"/>
                <a:cs typeface="Calibri"/>
              </a:rPr>
              <a:t>.</a:t>
            </a:r>
            <a:r>
              <a:rPr sz="1800" dirty="0">
                <a:latin typeface="Calibri"/>
                <a:cs typeface="Calibri"/>
              </a:rPr>
              <a:t>5V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832090" y="3416300"/>
            <a:ext cx="444500" cy="800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4</a:t>
            </a:r>
            <a:r>
              <a:rPr sz="1800" spc="-5" dirty="0">
                <a:latin typeface="Calibri"/>
                <a:cs typeface="Calibri"/>
              </a:rPr>
              <a:t>.</a:t>
            </a:r>
            <a:r>
              <a:rPr sz="1800" dirty="0">
                <a:latin typeface="Calibri"/>
                <a:cs typeface="Calibri"/>
              </a:rPr>
              <a:t>5V</a:t>
            </a:r>
            <a:endParaRPr sz="1800">
              <a:latin typeface="Calibri"/>
              <a:cs typeface="Calibri"/>
            </a:endParaRPr>
          </a:p>
          <a:p>
            <a:pPr marL="69850">
              <a:lnSpc>
                <a:spcPct val="100000"/>
              </a:lnSpc>
              <a:spcBef>
                <a:spcPts val="1775"/>
              </a:spcBef>
            </a:pPr>
            <a:r>
              <a:rPr sz="1800" dirty="0">
                <a:latin typeface="Calibri"/>
                <a:cs typeface="Calibri"/>
              </a:rPr>
              <a:t>3V</a:t>
            </a:r>
            <a:endParaRPr sz="1800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bject 27"/>
              <p:cNvSpPr txBox="1"/>
              <p:nvPr/>
            </p:nvSpPr>
            <p:spPr>
              <a:xfrm>
                <a:off x="5981058" y="5934988"/>
                <a:ext cx="5721350" cy="862416"/>
              </a:xfrm>
              <a:prstGeom prst="rect">
                <a:avLst/>
              </a:prstGeom>
              <a:ln w="28575">
                <a:solidFill>
                  <a:srgbClr val="000000"/>
                </a:solidFill>
              </a:ln>
            </p:spPr>
            <p:txBody>
              <a:bodyPr vert="horz" wrap="square" lIns="0" tIns="33655" rIns="0" bIns="0" rtlCol="0">
                <a:spAutoFit/>
              </a:bodyPr>
              <a:lstStyle/>
              <a:p>
                <a:pPr marL="90805">
                  <a:lnSpc>
                    <a:spcPts val="2125"/>
                  </a:lnSpc>
                  <a:spcBef>
                    <a:spcPts val="265"/>
                  </a:spcBef>
                </a:pPr>
                <a:r>
                  <a:rPr lang="en-US" sz="1800" spc="-5" dirty="0">
                    <a:latin typeface="Calibri"/>
                    <a:cs typeface="Calibri"/>
                  </a:rPr>
                  <a:t>Noise </a:t>
                </a:r>
                <a:r>
                  <a:rPr lang="en-US" sz="1800" spc="-10" dirty="0">
                    <a:latin typeface="Calibri"/>
                    <a:cs typeface="Calibri"/>
                  </a:rPr>
                  <a:t>margins</a:t>
                </a:r>
                <a:r>
                  <a:rPr lang="en-US" sz="1800" spc="5" dirty="0">
                    <a:latin typeface="Calibri"/>
                    <a:cs typeface="Calibri"/>
                  </a:rPr>
                  <a:t> </a:t>
                </a:r>
                <a:r>
                  <a:rPr lang="en-US" sz="1800" spc="-5" dirty="0">
                    <a:latin typeface="Calibri"/>
                    <a:cs typeface="Calibri"/>
                  </a:rPr>
                  <a:t>(NM):</a:t>
                </a:r>
                <a:endParaRPr lang="en-US" sz="1800" dirty="0">
                  <a:latin typeface="Calibri"/>
                  <a:cs typeface="Calibri"/>
                </a:endParaRPr>
              </a:p>
              <a:p>
                <a:pPr marL="377190" indent="-286385">
                  <a:lnSpc>
                    <a:spcPts val="2125"/>
                  </a:lnSpc>
                  <a:buFont typeface="Arial"/>
                  <a:buChar char="•"/>
                  <a:tabLst>
                    <a:tab pos="376555" algn="l"/>
                    <a:tab pos="377190" algn="l"/>
                  </a:tabLst>
                </a:pPr>
                <a14:m>
                  <m:oMath xmlns:m="http://schemas.openxmlformats.org/officeDocument/2006/math">
                    <m:r>
                      <a:rPr lang="en-US" sz="1800" i="1" spc="-110" dirty="0" smtClean="0">
                        <a:latin typeface="Cambria Math" panose="02040503050406030204" pitchFamily="18" charset="0"/>
                        <a:cs typeface="Cambria Math"/>
                      </a:rPr>
                      <m:t>𝑁</m:t>
                    </m:r>
                    <m:sSub>
                      <m:sSubPr>
                        <m:ctrlPr>
                          <a:rPr lang="ar-AE" sz="1800" i="1" spc="-110" dirty="0" smtClean="0"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ar-AE" sz="1800" i="1" spc="-110" dirty="0" smtClean="0">
                            <a:latin typeface="Cambria Math" panose="02040503050406030204" pitchFamily="18" charset="0"/>
                            <a:cs typeface="Cambria Math"/>
                          </a:rPr>
                          <m:t>𝑀</m:t>
                        </m:r>
                      </m:e>
                      <m:sub>
                        <m:r>
                          <a:rPr lang="en-US" sz="1800" b="0" i="1" spc="-110" dirty="0" smtClean="0">
                            <a:latin typeface="Cambria Math" panose="02040503050406030204" pitchFamily="18" charset="0"/>
                            <a:cs typeface="Cambria Math"/>
                          </a:rPr>
                          <m:t>1</m:t>
                        </m:r>
                      </m:sub>
                    </m:sSub>
                    <m:r>
                      <a:rPr lang="ar-AE" sz="1800" i="1" dirty="0" smtClean="0">
                        <a:latin typeface="Cambria Math" panose="02040503050406030204" pitchFamily="18" charset="0"/>
                        <a:cs typeface="Cambria Math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mbria Math"/>
                          </a:rPr>
                          <m:t>𝑂𝐻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Cambria Math"/>
                      </a:rPr>
                      <m:t>−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mbria Math"/>
                          </a:rPr>
                          <m:t>𝐼𝐻</m:t>
                        </m:r>
                      </m:sub>
                    </m:sSub>
                    <m:r>
                      <a:rPr lang="ar-AE" sz="1800" i="1" dirty="0">
                        <a:latin typeface="Cambria Math" panose="02040503050406030204" pitchFamily="18" charset="0"/>
                        <a:cs typeface="Cambria Math"/>
                      </a:rPr>
                      <m:t>= </m:t>
                    </m:r>
                    <m:r>
                      <a:rPr lang="ar-AE" sz="1800" i="1" dirty="0">
                        <a:latin typeface="Cambria Math" panose="02040503050406030204" pitchFamily="18" charset="0"/>
                        <a:cs typeface="Cambria Math"/>
                      </a:rPr>
                      <m:t>4</m:t>
                    </m:r>
                    <m:r>
                      <a:rPr lang="ar-AE" sz="1800" i="1" dirty="0">
                        <a:latin typeface="Cambria Math" panose="02040503050406030204" pitchFamily="18" charset="0"/>
                        <a:cs typeface="Cambria Math"/>
                      </a:rPr>
                      <m:t>.</m:t>
                    </m:r>
                    <m:r>
                      <a:rPr lang="ar-AE" sz="1800" i="1" dirty="0">
                        <a:latin typeface="Cambria Math" panose="02040503050406030204" pitchFamily="18" charset="0"/>
                        <a:cs typeface="Cambria Math"/>
                      </a:rPr>
                      <m:t>5</m:t>
                    </m:r>
                    <m:r>
                      <a:rPr lang="ar-AE" sz="1800" i="1" dirty="0">
                        <a:latin typeface="Cambria Math" panose="02040503050406030204" pitchFamily="18" charset="0"/>
                        <a:cs typeface="Cambria Math"/>
                      </a:rPr>
                      <m:t> − </m:t>
                    </m:r>
                    <m:r>
                      <a:rPr lang="ar-AE" sz="1800" i="1" dirty="0">
                        <a:latin typeface="Cambria Math" panose="02040503050406030204" pitchFamily="18" charset="0"/>
                        <a:cs typeface="Cambria Math"/>
                      </a:rPr>
                      <m:t>3</m:t>
                    </m:r>
                    <m:r>
                      <a:rPr lang="ar-AE" sz="1800" i="1" dirty="0">
                        <a:latin typeface="Cambria Math" panose="02040503050406030204" pitchFamily="18" charset="0"/>
                        <a:cs typeface="Cambria Math"/>
                      </a:rPr>
                      <m:t> = </m:t>
                    </m:r>
                    <m:r>
                      <a:rPr lang="ar-AE" sz="1800" i="1" dirty="0">
                        <a:latin typeface="Cambria Math" panose="02040503050406030204" pitchFamily="18" charset="0"/>
                        <a:cs typeface="Cambria Math"/>
                      </a:rPr>
                      <m:t>1</m:t>
                    </m:r>
                    <m:r>
                      <a:rPr lang="ar-AE" sz="1800" i="1" dirty="0">
                        <a:latin typeface="Cambria Math" panose="02040503050406030204" pitchFamily="18" charset="0"/>
                        <a:cs typeface="Cambria Math"/>
                      </a:rPr>
                      <m:t>.</m:t>
                    </m:r>
                    <m:r>
                      <a:rPr lang="ar-AE" sz="1800" i="1" dirty="0">
                        <a:latin typeface="Cambria Math" panose="02040503050406030204" pitchFamily="18" charset="0"/>
                        <a:cs typeface="Cambria Math"/>
                      </a:rPr>
                      <m:t>5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cs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1" dirty="0" smtClean="0">
                        <a:latin typeface="Cambria Math" panose="02040503050406030204" pitchFamily="18" charset="0"/>
                        <a:cs typeface="Cambria Math"/>
                      </a:rPr>
                      <m:t>V</m:t>
                    </m:r>
                  </m:oMath>
                </a14:m>
                <a:r>
                  <a:rPr lang="ar-AE" sz="1800" dirty="0">
                    <a:latin typeface="Cambria Math"/>
                    <a:cs typeface="Cambria Math"/>
                  </a:rPr>
                  <a:t> </a:t>
                </a:r>
                <a:r>
                  <a:rPr lang="en-US" sz="1800" dirty="0">
                    <a:latin typeface="Cambria Math"/>
                    <a:cs typeface="Cambria Math"/>
                  </a:rPr>
                  <a:t>(</a:t>
                </a:r>
                <a:r>
                  <a:rPr lang="en-US" sz="1800" spc="-5" dirty="0">
                    <a:latin typeface="Cambria Math"/>
                    <a:cs typeface="Cambria Math"/>
                  </a:rPr>
                  <a:t>significance?)</a:t>
                </a:r>
                <a:r>
                  <a:rPr lang="en-US" sz="1800" spc="175" dirty="0">
                    <a:latin typeface="Cambria Math"/>
                    <a:cs typeface="Cambria Math"/>
                  </a:rPr>
                  <a:t> </a:t>
                </a:r>
                <a:endParaRPr lang="en-US" sz="1800" dirty="0">
                  <a:latin typeface="Cambria Math"/>
                  <a:cs typeface="Cambria Math"/>
                </a:endParaRPr>
              </a:p>
              <a:p>
                <a:pPr marL="377190" indent="-286385">
                  <a:lnSpc>
                    <a:spcPct val="100000"/>
                  </a:lnSpc>
                  <a:spcBef>
                    <a:spcPts val="50"/>
                  </a:spcBef>
                  <a:buFont typeface="Arial"/>
                  <a:buChar char="•"/>
                  <a:tabLst>
                    <a:tab pos="376555" algn="l"/>
                    <a:tab pos="377190" algn="l"/>
                  </a:tabLst>
                </a:pPr>
                <a14:m>
                  <m:oMath xmlns:m="http://schemas.openxmlformats.org/officeDocument/2006/math">
                    <m:r>
                      <a:rPr lang="en-US" sz="1800" i="1" spc="-110" dirty="0" smtClean="0">
                        <a:latin typeface="Cambria Math" panose="02040503050406030204" pitchFamily="18" charset="0"/>
                        <a:cs typeface="Cambria Math"/>
                      </a:rPr>
                      <m:t>𝑁</m:t>
                    </m:r>
                    <m:sSub>
                      <m:sSubPr>
                        <m:ctrlPr>
                          <a:rPr lang="ar-AE" sz="1800" i="1" spc="-110" dirty="0" smtClean="0"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ar-AE" sz="1800" i="1" spc="-110" dirty="0" smtClean="0">
                            <a:latin typeface="Cambria Math" panose="02040503050406030204" pitchFamily="18" charset="0"/>
                            <a:cs typeface="Cambria Math"/>
                          </a:rPr>
                          <m:t>𝑀</m:t>
                        </m:r>
                      </m:e>
                      <m:sub>
                        <m:r>
                          <a:rPr lang="en-US" sz="1800" b="0" i="1" spc="-110" dirty="0" smtClean="0">
                            <a:latin typeface="Cambria Math" panose="02040503050406030204" pitchFamily="18" charset="0"/>
                            <a:cs typeface="Cambria Math"/>
                          </a:rPr>
                          <m:t>0</m:t>
                        </m:r>
                      </m:sub>
                    </m:sSub>
                    <m:r>
                      <a:rPr lang="ar-AE" sz="1800" i="1" dirty="0" smtClean="0">
                        <a:latin typeface="Cambria Math" panose="02040503050406030204" pitchFamily="18" charset="0"/>
                        <a:cs typeface="Cambria Math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mbria Math"/>
                          </a:rPr>
                          <m:t>𝐼𝐿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Cambria Math"/>
                      </a:rPr>
                      <m:t>−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mbria Math"/>
                          </a:rPr>
                          <m:t>𝑂𝐿</m:t>
                        </m:r>
                      </m:sub>
                    </m:sSub>
                    <m:r>
                      <a:rPr lang="ar-AE" sz="1800" i="1" dirty="0">
                        <a:latin typeface="Cambria Math" panose="02040503050406030204" pitchFamily="18" charset="0"/>
                        <a:cs typeface="Cambria Math"/>
                      </a:rPr>
                      <m:t>=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cs typeface="Cambria Math"/>
                      </a:rPr>
                      <m:t>2</m:t>
                    </m:r>
                    <m:r>
                      <a:rPr lang="ar-AE" sz="1800" i="1" dirty="0">
                        <a:latin typeface="Cambria Math" panose="02040503050406030204" pitchFamily="18" charset="0"/>
                        <a:cs typeface="Cambria Math"/>
                      </a:rPr>
                      <m:t> −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cs typeface="Cambria Math"/>
                      </a:rPr>
                      <m:t>0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cs typeface="Cambria Math"/>
                      </a:rPr>
                      <m:t>.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cs typeface="Cambria Math"/>
                      </a:rPr>
                      <m:t>5</m:t>
                    </m:r>
                    <m:r>
                      <a:rPr lang="ar-AE" sz="1800" i="1" dirty="0">
                        <a:latin typeface="Cambria Math" panose="02040503050406030204" pitchFamily="18" charset="0"/>
                        <a:cs typeface="Cambria Math"/>
                      </a:rPr>
                      <m:t> = </m:t>
                    </m:r>
                    <m:r>
                      <a:rPr lang="ar-AE" sz="1800" i="1" dirty="0">
                        <a:latin typeface="Cambria Math" panose="02040503050406030204" pitchFamily="18" charset="0"/>
                        <a:cs typeface="Cambria Math"/>
                      </a:rPr>
                      <m:t>1</m:t>
                    </m:r>
                    <m:r>
                      <a:rPr lang="ar-AE" sz="1800" i="1" dirty="0">
                        <a:latin typeface="Cambria Math" panose="02040503050406030204" pitchFamily="18" charset="0"/>
                        <a:cs typeface="Cambria Math"/>
                      </a:rPr>
                      <m:t>.</m:t>
                    </m:r>
                    <m:r>
                      <a:rPr lang="ar-AE" sz="1800" i="1" dirty="0">
                        <a:latin typeface="Cambria Math" panose="02040503050406030204" pitchFamily="18" charset="0"/>
                        <a:cs typeface="Cambria Math"/>
                      </a:rPr>
                      <m:t>5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cs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1" dirty="0" smtClean="0">
                        <a:latin typeface="Cambria Math" panose="02040503050406030204" pitchFamily="18" charset="0"/>
                        <a:cs typeface="Cambria Math"/>
                      </a:rPr>
                      <m:t>V</m:t>
                    </m:r>
                  </m:oMath>
                </a14:m>
                <a:r>
                  <a:rPr lang="en-US" sz="1800" dirty="0">
                    <a:latin typeface="Cambria Math"/>
                    <a:cs typeface="Cambria Math"/>
                  </a:rPr>
                  <a:t> </a:t>
                </a:r>
                <a:r>
                  <a:rPr lang="en-US" spc="-5" dirty="0">
                    <a:latin typeface="Cambria Math"/>
                    <a:cs typeface="Cambria Math"/>
                  </a:rPr>
                  <a:t>(significance?</a:t>
                </a:r>
                <a:r>
                  <a:rPr lang="en-US" sz="1800" spc="-60" dirty="0">
                    <a:latin typeface="Cambria Math"/>
                    <a:cs typeface="Cambria Math"/>
                  </a:rPr>
                  <a:t> </a:t>
                </a:r>
                <a:r>
                  <a:rPr lang="en-US" sz="1800" dirty="0">
                    <a:latin typeface="Cambria Math"/>
                    <a:cs typeface="Cambria Math"/>
                  </a:rPr>
                  <a:t>)</a:t>
                </a:r>
                <a:endParaRPr sz="1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7" name="object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058" y="5934988"/>
                <a:ext cx="5721350" cy="862416"/>
              </a:xfrm>
              <a:prstGeom prst="rect">
                <a:avLst/>
              </a:prstGeom>
              <a:blipFill>
                <a:blip r:embed="rId5"/>
                <a:stretch>
                  <a:fillRect l="-636" t="-4795" b="-13014"/>
                </a:stretch>
              </a:blipFill>
              <a:ln w="28575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bject 28"/>
              <p:cNvSpPr txBox="1"/>
              <p:nvPr/>
            </p:nvSpPr>
            <p:spPr>
              <a:xfrm>
                <a:off x="6591128" y="5424871"/>
                <a:ext cx="4658119" cy="431735"/>
              </a:xfrm>
              <a:prstGeom prst="roundRect">
                <a:avLst>
                  <a:gd name="adj" fmla="val 39641"/>
                </a:avLst>
              </a:prstGeom>
              <a:solidFill>
                <a:srgbClr val="B6E6F9"/>
              </a:solidFill>
              <a:ln w="28575">
                <a:solidFill>
                  <a:srgbClr val="0000FF"/>
                </a:solidFill>
              </a:ln>
            </p:spPr>
            <p:txBody>
              <a:bodyPr vert="horz" wrap="square" lIns="0" tIns="33655" rIns="0" bIns="0" rtlCol="0">
                <a:spAutoFit/>
              </a:bodyPr>
              <a:lstStyle/>
              <a:p>
                <a:pPr marL="91440">
                  <a:lnSpc>
                    <a:spcPct val="100000"/>
                  </a:lnSpc>
                  <a:spcBef>
                    <a:spcPts val="265"/>
                  </a:spcBef>
                </a:pPr>
                <a:r>
                  <a:rPr lang="en-US" sz="1800" spc="-10" dirty="0">
                    <a:latin typeface="Calibri"/>
                    <a:cs typeface="Calibri"/>
                  </a:rPr>
                  <a:t>For </a:t>
                </a:r>
                <a:r>
                  <a:rPr lang="en-US" sz="1800" spc="-15" dirty="0">
                    <a:latin typeface="Calibri"/>
                    <a:cs typeface="Calibri"/>
                  </a:rPr>
                  <a:t>static </a:t>
                </a:r>
                <a:r>
                  <a:rPr lang="en-US" sz="1800" spc="-5" dirty="0">
                    <a:latin typeface="Calibri"/>
                    <a:cs typeface="Calibri"/>
                  </a:rPr>
                  <a:t>discipline,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b="0" i="1" smtClean="0"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mbria Math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mbria Math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Cambria Math"/>
                                      </a:rPr>
                                      <m:t>𝑂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Cambria Math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mbria Math"/>
                                  </a:rPr>
                                  <m:t>&lt;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mbria Math"/>
                                  </a:rPr>
                                  <m:t>𝐼𝐿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mbria Math"/>
                              </a:rPr>
                              <m:t>&lt;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mbria Math"/>
                              </a:rPr>
                              <m:t>𝐼𝐻</m:t>
                            </m:r>
                          </m:sub>
                        </m:sSub>
                        <m:r>
                          <a:rPr lang="ar-AE" sz="2000" b="0" i="1" smtClean="0">
                            <a:latin typeface="Cambria Math" panose="02040503050406030204" pitchFamily="18" charset="0"/>
                            <a:cs typeface="Cambria Math"/>
                          </a:rPr>
                          <m:t>&lt;</m:t>
                        </m:r>
                        <m:r>
                          <a:rPr lang="ar-AE" sz="2000" b="0" i="1" smtClean="0"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ar-AE" sz="2000" b="0" i="1" smtClean="0">
                            <a:latin typeface="Cambria Math" panose="02040503050406030204" pitchFamily="18" charset="0"/>
                            <a:cs typeface="Cambria Math"/>
                          </a:rPr>
                          <m:t>𝑂𝐻</m:t>
                        </m:r>
                      </m:sub>
                    </m:sSub>
                  </m:oMath>
                </a14:m>
                <a:r>
                  <a:rPr lang="en-US" sz="1950" baseline="-14957" dirty="0">
                    <a:latin typeface="Cambria Math"/>
                    <a:cs typeface="Cambria Math"/>
                  </a:rPr>
                  <a:t> </a:t>
                </a:r>
              </a:p>
            </p:txBody>
          </p:sp>
        </mc:Choice>
        <mc:Fallback xmlns="">
          <p:sp>
            <p:nvSpPr>
              <p:cNvPr id="28" name="object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128" y="5424871"/>
                <a:ext cx="4658119" cy="431735"/>
              </a:xfrm>
              <a:prstGeom prst="roundRect">
                <a:avLst>
                  <a:gd name="adj" fmla="val 39641"/>
                </a:avLst>
              </a:prstGeom>
              <a:blipFill>
                <a:blip r:embed="rId6"/>
                <a:stretch>
                  <a:fillRect b="-15789"/>
                </a:stretch>
              </a:blipFill>
              <a:ln w="28575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bject 20">
            <a:extLst>
              <a:ext uri="{FF2B5EF4-FFF2-40B4-BE49-F238E27FC236}">
                <a16:creationId xmlns:a16="http://schemas.microsoft.com/office/drawing/2014/main" id="{ACD188BA-FA90-EBF8-1B3D-7DEB08BCDEFC}"/>
              </a:ext>
            </a:extLst>
          </p:cNvPr>
          <p:cNvSpPr/>
          <p:nvPr/>
        </p:nvSpPr>
        <p:spPr>
          <a:xfrm>
            <a:off x="6763290" y="4038794"/>
            <a:ext cx="1981835" cy="1328420"/>
          </a:xfrm>
          <a:custGeom>
            <a:avLst/>
            <a:gdLst/>
            <a:ahLst/>
            <a:cxnLst/>
            <a:rect l="l" t="t" r="r" b="b"/>
            <a:pathLst>
              <a:path w="1981834" h="1328420">
                <a:moveTo>
                  <a:pt x="0" y="221341"/>
                </a:moveTo>
                <a:lnTo>
                  <a:pt x="4496" y="176733"/>
                </a:lnTo>
                <a:lnTo>
                  <a:pt x="17394" y="135185"/>
                </a:lnTo>
                <a:lnTo>
                  <a:pt x="37801" y="97587"/>
                </a:lnTo>
                <a:lnTo>
                  <a:pt x="64829" y="64829"/>
                </a:lnTo>
                <a:lnTo>
                  <a:pt x="97587" y="37801"/>
                </a:lnTo>
                <a:lnTo>
                  <a:pt x="135185" y="17394"/>
                </a:lnTo>
                <a:lnTo>
                  <a:pt x="176733" y="4496"/>
                </a:lnTo>
                <a:lnTo>
                  <a:pt x="221341" y="0"/>
                </a:lnTo>
                <a:lnTo>
                  <a:pt x="1759986" y="0"/>
                </a:lnTo>
                <a:lnTo>
                  <a:pt x="1804593" y="4496"/>
                </a:lnTo>
                <a:lnTo>
                  <a:pt x="1846141" y="17394"/>
                </a:lnTo>
                <a:lnTo>
                  <a:pt x="1883739" y="37801"/>
                </a:lnTo>
                <a:lnTo>
                  <a:pt x="1916497" y="64829"/>
                </a:lnTo>
                <a:lnTo>
                  <a:pt x="1943525" y="97587"/>
                </a:lnTo>
                <a:lnTo>
                  <a:pt x="1963932" y="135185"/>
                </a:lnTo>
                <a:lnTo>
                  <a:pt x="1976830" y="176733"/>
                </a:lnTo>
                <a:lnTo>
                  <a:pt x="1981327" y="221341"/>
                </a:lnTo>
                <a:lnTo>
                  <a:pt x="1981327" y="1106681"/>
                </a:lnTo>
                <a:lnTo>
                  <a:pt x="1976830" y="1151289"/>
                </a:lnTo>
                <a:lnTo>
                  <a:pt x="1963932" y="1192837"/>
                </a:lnTo>
                <a:lnTo>
                  <a:pt x="1943525" y="1230435"/>
                </a:lnTo>
                <a:lnTo>
                  <a:pt x="1916497" y="1263193"/>
                </a:lnTo>
                <a:lnTo>
                  <a:pt x="1883739" y="1290221"/>
                </a:lnTo>
                <a:lnTo>
                  <a:pt x="1846141" y="1310628"/>
                </a:lnTo>
                <a:lnTo>
                  <a:pt x="1804593" y="1323526"/>
                </a:lnTo>
                <a:lnTo>
                  <a:pt x="1759986" y="1328023"/>
                </a:lnTo>
                <a:lnTo>
                  <a:pt x="221341" y="1328023"/>
                </a:lnTo>
                <a:lnTo>
                  <a:pt x="176733" y="1323526"/>
                </a:lnTo>
                <a:lnTo>
                  <a:pt x="135185" y="1310628"/>
                </a:lnTo>
                <a:lnTo>
                  <a:pt x="97587" y="1290221"/>
                </a:lnTo>
                <a:lnTo>
                  <a:pt x="64829" y="1263193"/>
                </a:lnTo>
                <a:lnTo>
                  <a:pt x="37801" y="1230435"/>
                </a:lnTo>
                <a:lnTo>
                  <a:pt x="17394" y="1192837"/>
                </a:lnTo>
                <a:lnTo>
                  <a:pt x="4496" y="1151289"/>
                </a:lnTo>
                <a:lnTo>
                  <a:pt x="0" y="1106681"/>
                </a:lnTo>
                <a:lnTo>
                  <a:pt x="0" y="221341"/>
                </a:lnTo>
                <a:close/>
              </a:path>
            </a:pathLst>
          </a:custGeom>
          <a:ln w="28575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1">
            <a:extLst>
              <a:ext uri="{FF2B5EF4-FFF2-40B4-BE49-F238E27FC236}">
                <a16:creationId xmlns:a16="http://schemas.microsoft.com/office/drawing/2014/main" id="{3696A360-5487-CF37-1101-009C1B6997C6}"/>
              </a:ext>
            </a:extLst>
          </p:cNvPr>
          <p:cNvSpPr txBox="1"/>
          <p:nvPr/>
        </p:nvSpPr>
        <p:spPr>
          <a:xfrm>
            <a:off x="7422134" y="4125118"/>
            <a:ext cx="664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B0F0"/>
                </a:solidFill>
                <a:latin typeface="Calibri"/>
                <a:cs typeface="Calibri"/>
              </a:rPr>
              <a:t>sender</a:t>
            </a:r>
            <a:endParaRPr sz="1800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bject 22">
                <a:extLst>
                  <a:ext uri="{FF2B5EF4-FFF2-40B4-BE49-F238E27FC236}">
                    <a16:creationId xmlns:a16="http://schemas.microsoft.com/office/drawing/2014/main" id="{52019E5E-9BE7-A7C4-72DD-172061DEE16C}"/>
                  </a:ext>
                </a:extLst>
              </p:cNvPr>
              <p:cNvSpPr txBox="1"/>
              <p:nvPr/>
            </p:nvSpPr>
            <p:spPr>
              <a:xfrm>
                <a:off x="6857324" y="4670709"/>
                <a:ext cx="1919966" cy="56682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pt-BR" sz="1800" spc="-5" dirty="0">
                    <a:solidFill>
                      <a:srgbClr val="00B0F0"/>
                    </a:solidFill>
                    <a:latin typeface="Calibri"/>
                    <a:cs typeface="Calibri"/>
                  </a:rPr>
                  <a:t>Logical 0: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pt-BR" sz="18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𝑜</m:t>
                        </m:r>
                      </m:sub>
                    </m:sSub>
                    <m:r>
                      <a:rPr lang="en-US" sz="1800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Cambria Math"/>
                      </a:rPr>
                      <m:t> </m:t>
                    </m:r>
                    <m:r>
                      <a:rPr lang="pt-BR" sz="180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Cambria Math"/>
                      </a:rPr>
                      <m:t>&lt; </m:t>
                    </m:r>
                    <m:sSub>
                      <m:sSubPr>
                        <m:ctrlPr>
                          <a:rPr lang="en-US" sz="1800" b="0" i="1" spc="-2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pt-BR" sz="1800" i="1" spc="-2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1800" b="0" i="1" spc="-2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𝑂𝐿</m:t>
                        </m:r>
                      </m:sub>
                    </m:sSub>
                  </m:oMath>
                </a14:m>
                <a:endParaRPr lang="pt-BR" sz="1950" baseline="-14957" dirty="0">
                  <a:latin typeface="Cambria Math"/>
                  <a:cs typeface="Cambria Math"/>
                </a:endParaRPr>
              </a:p>
              <a:p>
                <a:pPr marL="38100">
                  <a:lnSpc>
                    <a:spcPct val="100000"/>
                  </a:lnSpc>
                  <a:spcBef>
                    <a:spcPts val="20"/>
                  </a:spcBef>
                </a:pPr>
                <a:r>
                  <a:rPr lang="pt-BR" sz="1800" spc="-5" dirty="0">
                    <a:solidFill>
                      <a:srgbClr val="00B0F0"/>
                    </a:solidFill>
                    <a:latin typeface="Calibri"/>
                    <a:cs typeface="Calibri"/>
                  </a:rPr>
                  <a:t>Logical 1: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o</m:t>
                        </m:r>
                      </m:sub>
                    </m:sSub>
                    <m:r>
                      <a:rPr lang="pt-BR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Calibri"/>
                      </a:rPr>
                      <m:t>&gt;</m:t>
                    </m:r>
                    <m:sSub>
                      <m:sSubPr>
                        <m:ctrlPr>
                          <a:rPr lang="en-US" i="1" spc="-20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pt-BR" i="1" spc="-20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pc="-2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𝑂𝐻</m:t>
                        </m:r>
                      </m:sub>
                    </m:sSub>
                  </m:oMath>
                </a14:m>
                <a:endParaRPr sz="1950" baseline="-17094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1" name="object 22">
                <a:extLst>
                  <a:ext uri="{FF2B5EF4-FFF2-40B4-BE49-F238E27FC236}">
                    <a16:creationId xmlns:a16="http://schemas.microsoft.com/office/drawing/2014/main" id="{52019E5E-9BE7-A7C4-72DD-172061DEE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324" y="4670709"/>
                <a:ext cx="1919966" cy="566822"/>
              </a:xfrm>
              <a:prstGeom prst="rect">
                <a:avLst/>
              </a:prstGeom>
              <a:blipFill>
                <a:blip r:embed="rId7"/>
                <a:stretch>
                  <a:fillRect l="-5714" t="-11828" b="-24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bject 23">
            <a:extLst>
              <a:ext uri="{FF2B5EF4-FFF2-40B4-BE49-F238E27FC236}">
                <a16:creationId xmlns:a16="http://schemas.microsoft.com/office/drawing/2014/main" id="{23DB26FC-C244-2101-A524-007A066943F9}"/>
              </a:ext>
            </a:extLst>
          </p:cNvPr>
          <p:cNvSpPr/>
          <p:nvPr/>
        </p:nvSpPr>
        <p:spPr>
          <a:xfrm>
            <a:off x="8960078" y="4037959"/>
            <a:ext cx="1965960" cy="1328420"/>
          </a:xfrm>
          <a:custGeom>
            <a:avLst/>
            <a:gdLst/>
            <a:ahLst/>
            <a:cxnLst/>
            <a:rect l="l" t="t" r="r" b="b"/>
            <a:pathLst>
              <a:path w="1965959" h="1328420">
                <a:moveTo>
                  <a:pt x="0" y="221342"/>
                </a:moveTo>
                <a:lnTo>
                  <a:pt x="4496" y="176734"/>
                </a:lnTo>
                <a:lnTo>
                  <a:pt x="17394" y="135186"/>
                </a:lnTo>
                <a:lnTo>
                  <a:pt x="37801" y="97587"/>
                </a:lnTo>
                <a:lnTo>
                  <a:pt x="64829" y="64829"/>
                </a:lnTo>
                <a:lnTo>
                  <a:pt x="97587" y="37801"/>
                </a:lnTo>
                <a:lnTo>
                  <a:pt x="135185" y="17394"/>
                </a:lnTo>
                <a:lnTo>
                  <a:pt x="176734" y="4496"/>
                </a:lnTo>
                <a:lnTo>
                  <a:pt x="221342" y="0"/>
                </a:lnTo>
                <a:lnTo>
                  <a:pt x="1744445" y="0"/>
                </a:lnTo>
                <a:lnTo>
                  <a:pt x="1789053" y="4496"/>
                </a:lnTo>
                <a:lnTo>
                  <a:pt x="1830601" y="17394"/>
                </a:lnTo>
                <a:lnTo>
                  <a:pt x="1868199" y="37801"/>
                </a:lnTo>
                <a:lnTo>
                  <a:pt x="1900957" y="64829"/>
                </a:lnTo>
                <a:lnTo>
                  <a:pt x="1927985" y="97587"/>
                </a:lnTo>
                <a:lnTo>
                  <a:pt x="1948392" y="135186"/>
                </a:lnTo>
                <a:lnTo>
                  <a:pt x="1961290" y="176734"/>
                </a:lnTo>
                <a:lnTo>
                  <a:pt x="1965787" y="221342"/>
                </a:lnTo>
                <a:lnTo>
                  <a:pt x="1965787" y="1106680"/>
                </a:lnTo>
                <a:lnTo>
                  <a:pt x="1961290" y="1151288"/>
                </a:lnTo>
                <a:lnTo>
                  <a:pt x="1948392" y="1192836"/>
                </a:lnTo>
                <a:lnTo>
                  <a:pt x="1927985" y="1230435"/>
                </a:lnTo>
                <a:lnTo>
                  <a:pt x="1900957" y="1263193"/>
                </a:lnTo>
                <a:lnTo>
                  <a:pt x="1868199" y="1290221"/>
                </a:lnTo>
                <a:lnTo>
                  <a:pt x="1830601" y="1310628"/>
                </a:lnTo>
                <a:lnTo>
                  <a:pt x="1789053" y="1323526"/>
                </a:lnTo>
                <a:lnTo>
                  <a:pt x="1744445" y="1328023"/>
                </a:lnTo>
                <a:lnTo>
                  <a:pt x="221342" y="1328023"/>
                </a:lnTo>
                <a:lnTo>
                  <a:pt x="176734" y="1323526"/>
                </a:lnTo>
                <a:lnTo>
                  <a:pt x="135185" y="1310628"/>
                </a:lnTo>
                <a:lnTo>
                  <a:pt x="97587" y="1290221"/>
                </a:lnTo>
                <a:lnTo>
                  <a:pt x="64829" y="1263193"/>
                </a:lnTo>
                <a:lnTo>
                  <a:pt x="37801" y="1230435"/>
                </a:lnTo>
                <a:lnTo>
                  <a:pt x="17394" y="1192836"/>
                </a:lnTo>
                <a:lnTo>
                  <a:pt x="4496" y="1151288"/>
                </a:lnTo>
                <a:lnTo>
                  <a:pt x="0" y="1106680"/>
                </a:lnTo>
                <a:lnTo>
                  <a:pt x="0" y="221342"/>
                </a:lnTo>
                <a:close/>
              </a:path>
            </a:pathLst>
          </a:custGeom>
          <a:ln w="28575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4">
            <a:extLst>
              <a:ext uri="{FF2B5EF4-FFF2-40B4-BE49-F238E27FC236}">
                <a16:creationId xmlns:a16="http://schemas.microsoft.com/office/drawing/2014/main" id="{C45E1039-90B0-8454-508F-FC7555726F40}"/>
              </a:ext>
            </a:extLst>
          </p:cNvPr>
          <p:cNvSpPr txBox="1"/>
          <p:nvPr/>
        </p:nvSpPr>
        <p:spPr>
          <a:xfrm>
            <a:off x="9555876" y="4122070"/>
            <a:ext cx="775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receiver</a:t>
            </a:r>
            <a:endParaRPr sz="1800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bject 25">
                <a:extLst>
                  <a:ext uri="{FF2B5EF4-FFF2-40B4-BE49-F238E27FC236}">
                    <a16:creationId xmlns:a16="http://schemas.microsoft.com/office/drawing/2014/main" id="{58648CEF-0BBF-ECF7-44C3-54883025D118}"/>
                  </a:ext>
                </a:extLst>
              </p:cNvPr>
              <p:cNvSpPr txBox="1"/>
              <p:nvPr/>
            </p:nvSpPr>
            <p:spPr>
              <a:xfrm>
                <a:off x="9044763" y="4670709"/>
                <a:ext cx="1881275" cy="56682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pt-BR" sz="1800" spc="-5" dirty="0">
                    <a:solidFill>
                      <a:srgbClr val="FF0000"/>
                    </a:solidFill>
                    <a:latin typeface="Calibri"/>
                    <a:cs typeface="Calibri"/>
                  </a:rPr>
                  <a:t>Logical 0: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𝑖</m:t>
                        </m:r>
                      </m:sub>
                    </m:sSub>
                    <m:r>
                      <a:rPr lang="en-US" sz="1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mbria Math"/>
                      </a:rPr>
                      <m:t>&lt;</m:t>
                    </m:r>
                    <m:sSub>
                      <m:sSubPr>
                        <m:ctrlP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𝐼𝐿</m:t>
                        </m:r>
                      </m:sub>
                    </m:sSub>
                  </m:oMath>
                </a14:m>
                <a:endParaRPr lang="pt-BR" sz="1950" baseline="-14957" dirty="0">
                  <a:latin typeface="Cambria Math"/>
                  <a:cs typeface="Cambria Math"/>
                </a:endParaRPr>
              </a:p>
              <a:p>
                <a:pPr marL="38100">
                  <a:lnSpc>
                    <a:spcPct val="100000"/>
                  </a:lnSpc>
                  <a:spcBef>
                    <a:spcPts val="20"/>
                  </a:spcBef>
                </a:pPr>
                <a:r>
                  <a:rPr lang="pt-BR" sz="1800" spc="-5" dirty="0">
                    <a:solidFill>
                      <a:srgbClr val="FF0000"/>
                    </a:solidFill>
                    <a:latin typeface="Calibri"/>
                    <a:cs typeface="Calibri"/>
                  </a:rPr>
                  <a:t>Logical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𝑖</m:t>
                        </m:r>
                      </m:sub>
                    </m:sSub>
                    <m:r>
                      <a:rPr lang="en-US" sz="1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mbria Math"/>
                      </a:rPr>
                      <m:t>&gt;</m:t>
                    </m:r>
                    <m:sSub>
                      <m:sSubPr>
                        <m:ctrlP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𝐼𝐻</m:t>
                        </m:r>
                      </m:sub>
                    </m:sSub>
                  </m:oMath>
                </a14:m>
                <a:endParaRPr sz="1950" baseline="-14957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4" name="object 25">
                <a:extLst>
                  <a:ext uri="{FF2B5EF4-FFF2-40B4-BE49-F238E27FC236}">
                    <a16:creationId xmlns:a16="http://schemas.microsoft.com/office/drawing/2014/main" id="{58648CEF-0BBF-ECF7-44C3-54883025D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4763" y="4670709"/>
                <a:ext cx="1881275" cy="566822"/>
              </a:xfrm>
              <a:prstGeom prst="rect">
                <a:avLst/>
              </a:prstGeom>
              <a:blipFill>
                <a:blip r:embed="rId8"/>
                <a:stretch>
                  <a:fillRect l="-5844" t="-11828" b="-24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7742032-3C40-47C6-3C53-37400DCABF5E}"/>
              </a:ext>
            </a:extLst>
          </p:cNvPr>
          <p:cNvSpPr txBox="1"/>
          <p:nvPr/>
        </p:nvSpPr>
        <p:spPr>
          <a:xfrm>
            <a:off x="3309644" y="2543519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Channel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D09CDE-6267-03A1-68D3-15543F27D30C}"/>
              </a:ext>
            </a:extLst>
          </p:cNvPr>
          <p:cNvSpPr txBox="1"/>
          <p:nvPr/>
        </p:nvSpPr>
        <p:spPr>
          <a:xfrm>
            <a:off x="1068133" y="454156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Device/Gate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ABA7FC-F393-76F8-2F11-59CB826CCBAD}"/>
              </a:ext>
            </a:extLst>
          </p:cNvPr>
          <p:cNvSpPr txBox="1"/>
          <p:nvPr/>
        </p:nvSpPr>
        <p:spPr>
          <a:xfrm>
            <a:off x="5028297" y="454156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Device/Gate</a:t>
            </a:r>
          </a:p>
        </p:txBody>
      </p:sp>
    </p:spTree>
    <p:extLst>
      <p:ext uri="{BB962C8B-B14F-4D97-AF65-F5344CB8AC3E}">
        <p14:creationId xmlns:p14="http://schemas.microsoft.com/office/powerpoint/2010/main" val="2895590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E39FF-CAE3-F72F-258D-9888A756D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D872C-49FB-AEBD-4E50-C2687D2D4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07119"/>
          </a:xfrm>
        </p:spPr>
        <p:txBody>
          <a:bodyPr/>
          <a:lstStyle/>
          <a:p>
            <a:r>
              <a:rPr lang="en-US" dirty="0"/>
              <a:t>Introduction to Electronic Switches</a:t>
            </a:r>
          </a:p>
          <a:p>
            <a:r>
              <a:rPr lang="en-US" dirty="0"/>
              <a:t>Basic Inverter</a:t>
            </a:r>
          </a:p>
          <a:p>
            <a:r>
              <a:rPr lang="en-US" dirty="0"/>
              <a:t>Introduction to Controlled Sources</a:t>
            </a:r>
          </a:p>
          <a:p>
            <a:r>
              <a:rPr lang="en-US" dirty="0"/>
              <a:t>Introduction to MOSFET</a:t>
            </a:r>
          </a:p>
          <a:p>
            <a:r>
              <a:rPr lang="en-US" dirty="0"/>
              <a:t>MOSFET as digital switch</a:t>
            </a:r>
          </a:p>
          <a:p>
            <a:r>
              <a:rPr lang="en-US" dirty="0"/>
              <a:t>Designing Logic gates with MOSFETs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71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611124"/>
            <a:ext cx="35312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20" dirty="0">
                <a:latin typeface="Calibri Light"/>
                <a:cs typeface="Calibri Light"/>
              </a:rPr>
              <a:t>Static</a:t>
            </a:r>
            <a:r>
              <a:rPr sz="4400" b="0" spc="-35" dirty="0">
                <a:latin typeface="Calibri Light"/>
                <a:cs typeface="Calibri Light"/>
              </a:rPr>
              <a:t> </a:t>
            </a:r>
            <a:r>
              <a:rPr sz="4400" b="0" spc="-5" dirty="0">
                <a:latin typeface="Calibri Light"/>
                <a:cs typeface="Calibri Light"/>
              </a:rPr>
              <a:t>Discipline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795779"/>
            <a:ext cx="100965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latin typeface="Calibri"/>
                <a:cs typeface="Calibri"/>
              </a:rPr>
              <a:t>Four </a:t>
            </a:r>
            <a:r>
              <a:rPr sz="2800" spc="-10" dirty="0">
                <a:latin typeface="Calibri"/>
                <a:cs typeface="Calibri"/>
              </a:rPr>
              <a:t>threshold</a:t>
            </a:r>
            <a:r>
              <a:rPr lang="en-US" sz="2800" spc="-10" dirty="0">
                <a:latin typeface="Calibri"/>
                <a:cs typeface="Calibri"/>
              </a:rPr>
              <a:t>-</a:t>
            </a:r>
            <a:r>
              <a:rPr sz="2800" spc="-5" dirty="0">
                <a:latin typeface="Calibri"/>
                <a:cs typeface="Calibri"/>
              </a:rPr>
              <a:t>based </a:t>
            </a:r>
            <a:r>
              <a:rPr sz="2800" spc="-25" dirty="0">
                <a:latin typeface="Calibri"/>
                <a:cs typeface="Calibri"/>
              </a:rPr>
              <a:t>system </a:t>
            </a:r>
            <a:r>
              <a:rPr sz="2800" dirty="0">
                <a:latin typeface="Wingdings"/>
                <a:cs typeface="Wingdings"/>
              </a:rPr>
              <a:t>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Calibri"/>
                <a:cs typeface="Calibri"/>
              </a:rPr>
              <a:t>Tighter </a:t>
            </a:r>
            <a:r>
              <a:rPr sz="2800" spc="-10" dirty="0">
                <a:latin typeface="Calibri"/>
                <a:cs typeface="Calibri"/>
              </a:rPr>
              <a:t>restriction </a:t>
            </a:r>
            <a:r>
              <a:rPr sz="2800" spc="-5" dirty="0">
                <a:latin typeface="Calibri"/>
                <a:cs typeface="Calibri"/>
              </a:rPr>
              <a:t>on sender</a:t>
            </a:r>
            <a:r>
              <a:rPr sz="2800" spc="5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</a:t>
            </a:r>
            <a:r>
              <a:rPr sz="2800" b="1" spc="-5" dirty="0">
                <a:latin typeface="Calibri"/>
                <a:cs typeface="Calibri"/>
              </a:rPr>
              <a:t>output</a:t>
            </a:r>
            <a:r>
              <a:rPr sz="2800" spc="-5" dirty="0">
                <a:latin typeface="Calibri"/>
                <a:cs typeface="Calibri"/>
              </a:rPr>
              <a:t>)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21528" y="3275070"/>
            <a:ext cx="4655196" cy="2053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CD49F2-DAAB-0ADB-5D8E-1DC8C21DA685}"/>
                  </a:ext>
                </a:extLst>
              </p:cNvPr>
              <p:cNvSpPr txBox="1"/>
              <p:nvPr/>
            </p:nvSpPr>
            <p:spPr>
              <a:xfrm>
                <a:off x="916939" y="2386209"/>
                <a:ext cx="11148827" cy="700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𝑶𝑯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The </a:t>
                </a:r>
                <a:r>
                  <a:rPr lang="en-US" u="sng" dirty="0"/>
                  <a:t>lowest output voltage </a:t>
                </a:r>
                <a:r>
                  <a:rPr lang="en-US" dirty="0"/>
                  <a:t>value that a digital device </a:t>
                </a:r>
                <a:r>
                  <a:rPr lang="en-US" b="1" dirty="0">
                    <a:solidFill>
                      <a:srgbClr val="0000FF"/>
                    </a:solidFill>
                  </a:rPr>
                  <a:t>can produce</a:t>
                </a:r>
                <a:r>
                  <a:rPr lang="en-US" dirty="0"/>
                  <a:t> when it outputs a logical </a:t>
                </a:r>
                <a:r>
                  <a:rPr lang="en-US" b="1" dirty="0"/>
                  <a:t>1</a:t>
                </a:r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0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𝑶𝑳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dirty="0"/>
                  <a:t>The </a:t>
                </a:r>
                <a:r>
                  <a:rPr lang="en-US" u="sng" dirty="0"/>
                  <a:t>highest output voltage</a:t>
                </a:r>
                <a:r>
                  <a:rPr lang="en-US" dirty="0"/>
                  <a:t> value that a digital device </a:t>
                </a:r>
                <a:r>
                  <a:rPr lang="en-US" b="1" dirty="0">
                    <a:solidFill>
                      <a:srgbClr val="0000FF"/>
                    </a:solidFill>
                  </a:rPr>
                  <a:t>can produce</a:t>
                </a:r>
                <a:r>
                  <a:rPr lang="en-US" dirty="0">
                    <a:solidFill>
                      <a:srgbClr val="0000FF"/>
                    </a:solidFill>
                  </a:rPr>
                  <a:t> </a:t>
                </a:r>
                <a:r>
                  <a:rPr lang="en-US" dirty="0"/>
                  <a:t>when it outputs a logical </a:t>
                </a:r>
                <a:r>
                  <a:rPr lang="en-US" b="1" dirty="0"/>
                  <a:t>0</a:t>
                </a:r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CD49F2-DAAB-0ADB-5D8E-1DC8C21DA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9" y="2386209"/>
                <a:ext cx="11148827" cy="700769"/>
              </a:xfrm>
              <a:prstGeom prst="rect">
                <a:avLst/>
              </a:prstGeom>
              <a:blipFill>
                <a:blip r:embed="rId3"/>
                <a:stretch>
                  <a:fillRect t="-870" b="-1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3286E4-AFED-3513-AFB6-DBDC3E8EB87E}"/>
                  </a:ext>
                </a:extLst>
              </p:cNvPr>
              <p:cNvSpPr txBox="1"/>
              <p:nvPr/>
            </p:nvSpPr>
            <p:spPr>
              <a:xfrm>
                <a:off x="916939" y="5635179"/>
                <a:ext cx="9144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𝑰𝑯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dirty="0"/>
                  <a:t>The </a:t>
                </a:r>
                <a:r>
                  <a:rPr lang="en-US" i="1" dirty="0"/>
                  <a:t>lowest input voltage</a:t>
                </a:r>
                <a:r>
                  <a:rPr lang="en-US" dirty="0"/>
                  <a:t> value that a digital device </a:t>
                </a:r>
                <a:r>
                  <a:rPr lang="en-US" b="1" dirty="0">
                    <a:solidFill>
                      <a:srgbClr val="FF0000"/>
                    </a:solidFill>
                  </a:rPr>
                  <a:t>must recognize</a:t>
                </a:r>
                <a:r>
                  <a:rPr lang="en-US" dirty="0"/>
                  <a:t> as a logical </a:t>
                </a:r>
                <a:r>
                  <a:rPr lang="en-US" b="1" dirty="0"/>
                  <a:t>1</a:t>
                </a:r>
                <a:r>
                  <a:rPr lang="en-US" dirty="0"/>
                  <a:t>.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𝑰𝑳</m:t>
                        </m:r>
                      </m:sub>
                    </m:sSub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The </a:t>
                </a:r>
                <a:r>
                  <a:rPr lang="en-US" i="1" dirty="0"/>
                  <a:t>highest input voltage</a:t>
                </a:r>
                <a:r>
                  <a:rPr lang="en-US" dirty="0"/>
                  <a:t> value that a digital device </a:t>
                </a:r>
                <a:r>
                  <a:rPr lang="en-US" b="1" dirty="0">
                    <a:solidFill>
                      <a:srgbClr val="FF0000"/>
                    </a:solidFill>
                  </a:rPr>
                  <a:t>must recognize</a:t>
                </a:r>
                <a:r>
                  <a:rPr lang="en-US" dirty="0"/>
                  <a:t> as a logical </a:t>
                </a:r>
                <a:r>
                  <a:rPr lang="en-US" b="1" dirty="0"/>
                  <a:t>0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3286E4-AFED-3513-AFB6-DBDC3E8EB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9" y="5635179"/>
                <a:ext cx="9144000" cy="707886"/>
              </a:xfrm>
              <a:prstGeom prst="rect">
                <a:avLst/>
              </a:prstGeom>
              <a:blipFill>
                <a:blip r:embed="rId4"/>
                <a:stretch>
                  <a:fillRect b="-1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2B423DA-FA70-EE69-D877-683B85322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5846" y="3192617"/>
            <a:ext cx="2900542" cy="244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55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611124"/>
            <a:ext cx="100965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20" dirty="0">
                <a:latin typeface="Calibri Light"/>
                <a:cs typeface="Calibri Light"/>
              </a:rPr>
              <a:t>Static</a:t>
            </a:r>
            <a:r>
              <a:rPr sz="4400" b="0" spc="-35" dirty="0">
                <a:latin typeface="Calibri Light"/>
                <a:cs typeface="Calibri Light"/>
              </a:rPr>
              <a:t> </a:t>
            </a:r>
            <a:r>
              <a:rPr sz="4400" b="0" spc="-5" dirty="0">
                <a:latin typeface="Calibri Light"/>
                <a:cs typeface="Calibri Light"/>
              </a:rPr>
              <a:t>Discipline</a:t>
            </a:r>
            <a:r>
              <a:rPr lang="en-US" sz="4400" b="0" spc="-5" dirty="0">
                <a:latin typeface="Calibri Light"/>
                <a:cs typeface="Calibri Light"/>
              </a:rPr>
              <a:t> and VTC graph </a:t>
            </a:r>
            <a:endParaRPr sz="4400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4137" y="1589498"/>
            <a:ext cx="100965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latin typeface="Calibri"/>
                <a:cs typeface="Calibri"/>
              </a:rPr>
              <a:t>Four </a:t>
            </a:r>
            <a:r>
              <a:rPr sz="2800" spc="-10" dirty="0">
                <a:latin typeface="Calibri"/>
                <a:cs typeface="Calibri"/>
              </a:rPr>
              <a:t>threshold</a:t>
            </a:r>
            <a:r>
              <a:rPr lang="en-US" sz="2800" spc="-10" dirty="0">
                <a:latin typeface="Calibri"/>
                <a:cs typeface="Calibri"/>
              </a:rPr>
              <a:t>-</a:t>
            </a:r>
            <a:r>
              <a:rPr sz="2800" spc="-5" dirty="0">
                <a:latin typeface="Calibri"/>
                <a:cs typeface="Calibri"/>
              </a:rPr>
              <a:t>based </a:t>
            </a:r>
            <a:r>
              <a:rPr sz="2800" spc="-25" dirty="0">
                <a:latin typeface="Calibri"/>
                <a:cs typeface="Calibri"/>
              </a:rPr>
              <a:t>system </a:t>
            </a:r>
            <a:r>
              <a:rPr sz="2800" dirty="0">
                <a:latin typeface="Wingdings"/>
                <a:cs typeface="Wingdings"/>
              </a:rPr>
              <a:t>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Calibri"/>
                <a:cs typeface="Calibri"/>
              </a:rPr>
              <a:t>Tighter </a:t>
            </a:r>
            <a:r>
              <a:rPr sz="2800" spc="-10" dirty="0">
                <a:latin typeface="Calibri"/>
                <a:cs typeface="Calibri"/>
              </a:rPr>
              <a:t>restriction </a:t>
            </a:r>
            <a:r>
              <a:rPr sz="2800" spc="-5" dirty="0">
                <a:latin typeface="Calibri"/>
                <a:cs typeface="Calibri"/>
              </a:rPr>
              <a:t>on sender</a:t>
            </a:r>
            <a:r>
              <a:rPr sz="2800" spc="5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</a:t>
            </a:r>
            <a:r>
              <a:rPr sz="2800" b="1" spc="-5" dirty="0">
                <a:latin typeface="Calibri"/>
                <a:cs typeface="Calibri"/>
              </a:rPr>
              <a:t>output</a:t>
            </a:r>
            <a:r>
              <a:rPr sz="2800" spc="-5" dirty="0">
                <a:latin typeface="Calibri"/>
                <a:cs typeface="Calibri"/>
              </a:rPr>
              <a:t>)</a:t>
            </a:r>
            <a:endParaRPr sz="2800" dirty="0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FF6071-5744-ACB4-0514-7E542FEB8288}"/>
                  </a:ext>
                </a:extLst>
              </p:cNvPr>
              <p:cNvSpPr txBox="1"/>
              <p:nvPr/>
            </p:nvSpPr>
            <p:spPr>
              <a:xfrm>
                <a:off x="5903222" y="2842786"/>
                <a:ext cx="4647426" cy="935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During high to low or low to high </a:t>
                </a:r>
                <a:r>
                  <a:rPr lang="en-US" b="1" dirty="0">
                    <a:solidFill>
                      <a:srgbClr val="FF0000"/>
                    </a:solidFill>
                  </a:rPr>
                  <a:t>transition</a:t>
                </a:r>
                <a:r>
                  <a:rPr lang="en-US" dirty="0"/>
                  <a:t>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𝑂𝐻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𝑂𝐿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FF6071-5744-ACB4-0514-7E542FEB8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222" y="2842786"/>
                <a:ext cx="4647426" cy="935064"/>
              </a:xfrm>
              <a:prstGeom prst="rect">
                <a:avLst/>
              </a:prstGeom>
              <a:blipFill>
                <a:blip r:embed="rId2"/>
                <a:stretch>
                  <a:fillRect l="-786" t="-3247" r="-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bject 4">
            <a:extLst>
              <a:ext uri="{FF2B5EF4-FFF2-40B4-BE49-F238E27FC236}">
                <a16:creationId xmlns:a16="http://schemas.microsoft.com/office/drawing/2014/main" id="{602769A9-CF37-0877-3901-3EF5B982AE21}"/>
              </a:ext>
            </a:extLst>
          </p:cNvPr>
          <p:cNvSpPr/>
          <p:nvPr/>
        </p:nvSpPr>
        <p:spPr>
          <a:xfrm>
            <a:off x="934137" y="2369842"/>
            <a:ext cx="3898204" cy="17195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86B04307-BE8E-29EE-0A62-7C060E259557}"/>
              </a:ext>
            </a:extLst>
          </p:cNvPr>
          <p:cNvSpPr/>
          <p:nvPr/>
        </p:nvSpPr>
        <p:spPr>
          <a:xfrm rot="16200000">
            <a:off x="2326451" y="2228025"/>
            <a:ext cx="781051" cy="2376552"/>
          </a:xfrm>
          <a:prstGeom prst="trapezoid">
            <a:avLst>
              <a:gd name="adj" fmla="val 32394"/>
            </a:avLst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C5A9D6D-AB86-DAE3-37DF-D29A691092D0}"/>
                  </a:ext>
                </a:extLst>
              </p:cNvPr>
              <p:cNvSpPr txBox="1"/>
              <p:nvPr/>
            </p:nvSpPr>
            <p:spPr>
              <a:xfrm>
                <a:off x="5123345" y="4442702"/>
                <a:ext cx="6468437" cy="20547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While </a:t>
                </a:r>
                <a:r>
                  <a:rPr lang="en-US" b="1" dirty="0">
                    <a:solidFill>
                      <a:srgbClr val="FF0000"/>
                    </a:solidFill>
                  </a:rPr>
                  <a:t>not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in </a:t>
                </a:r>
                <a:r>
                  <a:rPr lang="en-US" b="1" dirty="0">
                    <a:solidFill>
                      <a:srgbClr val="FF0000"/>
                    </a:solidFill>
                  </a:rPr>
                  <a:t>transition</a:t>
                </a:r>
                <a:r>
                  <a:rPr lang="en-US" b="1" dirty="0"/>
                  <a:t>;</a:t>
                </a:r>
                <a:r>
                  <a:rPr lang="en-US" dirty="0"/>
                  <a:t> at logical </a:t>
                </a:r>
                <a:r>
                  <a:rPr lang="en-US" b="1" dirty="0">
                    <a:solidFill>
                      <a:srgbClr val="FF0000"/>
                    </a:solidFill>
                  </a:rPr>
                  <a:t>HIGH </a:t>
                </a:r>
                <a:r>
                  <a:rPr lang="en-US" dirty="0"/>
                  <a:t>or</a:t>
                </a:r>
                <a:r>
                  <a:rPr lang="en-US" b="1" dirty="0">
                    <a:solidFill>
                      <a:srgbClr val="FF0000"/>
                    </a:solidFill>
                  </a:rPr>
                  <a:t> LOW </a:t>
                </a:r>
                <a:r>
                  <a:rPr lang="en-US" dirty="0"/>
                  <a:t>voltage level: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𝑂𝐿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𝐼𝐻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𝑂𝐿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𝐼𝐻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/>
              </a:p>
              <a:p>
                <a:pPr algn="ctr"/>
                <a:endParaRPr lang="en-US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𝑂𝐻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𝐼𝐿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𝑂𝐻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/>
              </a:p>
              <a:p>
                <a:pPr algn="ctr"/>
                <a:endParaRPr lang="en-US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C5A9D6D-AB86-DAE3-37DF-D29A69109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345" y="4442702"/>
                <a:ext cx="6468437" cy="2054793"/>
              </a:xfrm>
              <a:prstGeom prst="rect">
                <a:avLst/>
              </a:prstGeom>
              <a:blipFill>
                <a:blip r:embed="rId4"/>
                <a:stretch>
                  <a:fillRect l="-753" t="-1780" r="-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4">
            <a:extLst>
              <a:ext uri="{FF2B5EF4-FFF2-40B4-BE49-F238E27FC236}">
                <a16:creationId xmlns:a16="http://schemas.microsoft.com/office/drawing/2014/main" id="{FEFDC16B-4041-5D79-F7CA-1A2477B4C423}"/>
              </a:ext>
            </a:extLst>
          </p:cNvPr>
          <p:cNvSpPr/>
          <p:nvPr/>
        </p:nvSpPr>
        <p:spPr>
          <a:xfrm>
            <a:off x="941174" y="4662606"/>
            <a:ext cx="3898204" cy="17195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BB9E155B-C8A3-61EB-7E47-D199131162DC}"/>
              </a:ext>
            </a:extLst>
          </p:cNvPr>
          <p:cNvSpPr/>
          <p:nvPr/>
        </p:nvSpPr>
        <p:spPr>
          <a:xfrm rot="16200000">
            <a:off x="2057831" y="4538218"/>
            <a:ext cx="1328136" cy="2372319"/>
          </a:xfrm>
          <a:custGeom>
            <a:avLst/>
            <a:gdLst>
              <a:gd name="connsiteX0" fmla="*/ 0 w 781051"/>
              <a:gd name="connsiteY0" fmla="*/ 2376552 h 2376552"/>
              <a:gd name="connsiteX1" fmla="*/ 253014 w 781051"/>
              <a:gd name="connsiteY1" fmla="*/ 0 h 2376552"/>
              <a:gd name="connsiteX2" fmla="*/ 528037 w 781051"/>
              <a:gd name="connsiteY2" fmla="*/ 0 h 2376552"/>
              <a:gd name="connsiteX3" fmla="*/ 781051 w 781051"/>
              <a:gd name="connsiteY3" fmla="*/ 2376552 h 2376552"/>
              <a:gd name="connsiteX4" fmla="*/ 0 w 781051"/>
              <a:gd name="connsiteY4" fmla="*/ 2376552 h 2376552"/>
              <a:gd name="connsiteX0" fmla="*/ 276153 w 1057204"/>
              <a:gd name="connsiteY0" fmla="*/ 2376552 h 2376552"/>
              <a:gd name="connsiteX1" fmla="*/ 0 w 1057204"/>
              <a:gd name="connsiteY1" fmla="*/ 4236 h 2376552"/>
              <a:gd name="connsiteX2" fmla="*/ 804190 w 1057204"/>
              <a:gd name="connsiteY2" fmla="*/ 0 h 2376552"/>
              <a:gd name="connsiteX3" fmla="*/ 1057204 w 1057204"/>
              <a:gd name="connsiteY3" fmla="*/ 2376552 h 2376552"/>
              <a:gd name="connsiteX4" fmla="*/ 276153 w 1057204"/>
              <a:gd name="connsiteY4" fmla="*/ 2376552 h 2376552"/>
              <a:gd name="connsiteX0" fmla="*/ 276153 w 1057204"/>
              <a:gd name="connsiteY0" fmla="*/ 2376552 h 2376552"/>
              <a:gd name="connsiteX1" fmla="*/ 0 w 1057204"/>
              <a:gd name="connsiteY1" fmla="*/ 4236 h 2376552"/>
              <a:gd name="connsiteX2" fmla="*/ 531140 w 1057204"/>
              <a:gd name="connsiteY2" fmla="*/ 0 h 2376552"/>
              <a:gd name="connsiteX3" fmla="*/ 1057204 w 1057204"/>
              <a:gd name="connsiteY3" fmla="*/ 2376552 h 2376552"/>
              <a:gd name="connsiteX4" fmla="*/ 276153 w 1057204"/>
              <a:gd name="connsiteY4" fmla="*/ 2376552 h 2376552"/>
              <a:gd name="connsiteX0" fmla="*/ 276153 w 1323904"/>
              <a:gd name="connsiteY0" fmla="*/ 2376552 h 2376552"/>
              <a:gd name="connsiteX1" fmla="*/ 0 w 1323904"/>
              <a:gd name="connsiteY1" fmla="*/ 4236 h 2376552"/>
              <a:gd name="connsiteX2" fmla="*/ 531140 w 1323904"/>
              <a:gd name="connsiteY2" fmla="*/ 0 h 2376552"/>
              <a:gd name="connsiteX3" fmla="*/ 1323904 w 1323904"/>
              <a:gd name="connsiteY3" fmla="*/ 2372318 h 2376552"/>
              <a:gd name="connsiteX4" fmla="*/ 276153 w 1323904"/>
              <a:gd name="connsiteY4" fmla="*/ 2376552 h 2376552"/>
              <a:gd name="connsiteX0" fmla="*/ 1063553 w 1323904"/>
              <a:gd name="connsiteY0" fmla="*/ 2372319 h 2372319"/>
              <a:gd name="connsiteX1" fmla="*/ 0 w 1323904"/>
              <a:gd name="connsiteY1" fmla="*/ 4236 h 2372319"/>
              <a:gd name="connsiteX2" fmla="*/ 531140 w 1323904"/>
              <a:gd name="connsiteY2" fmla="*/ 0 h 2372319"/>
              <a:gd name="connsiteX3" fmla="*/ 1323904 w 1323904"/>
              <a:gd name="connsiteY3" fmla="*/ 2372318 h 2372319"/>
              <a:gd name="connsiteX4" fmla="*/ 1063553 w 1323904"/>
              <a:gd name="connsiteY4" fmla="*/ 2372319 h 2372319"/>
              <a:gd name="connsiteX0" fmla="*/ 1063553 w 1323904"/>
              <a:gd name="connsiteY0" fmla="*/ 2372317 h 2372317"/>
              <a:gd name="connsiteX1" fmla="*/ 0 w 1323904"/>
              <a:gd name="connsiteY1" fmla="*/ 4234 h 2372317"/>
              <a:gd name="connsiteX2" fmla="*/ 552307 w 1323904"/>
              <a:gd name="connsiteY2" fmla="*/ 0 h 2372317"/>
              <a:gd name="connsiteX3" fmla="*/ 1323904 w 1323904"/>
              <a:gd name="connsiteY3" fmla="*/ 2372316 h 2372317"/>
              <a:gd name="connsiteX4" fmla="*/ 1063553 w 1323904"/>
              <a:gd name="connsiteY4" fmla="*/ 2372317 h 2372317"/>
              <a:gd name="connsiteX0" fmla="*/ 1076254 w 1336605"/>
              <a:gd name="connsiteY0" fmla="*/ 2372317 h 2372317"/>
              <a:gd name="connsiteX1" fmla="*/ 0 w 1336605"/>
              <a:gd name="connsiteY1" fmla="*/ 2119 h 2372317"/>
              <a:gd name="connsiteX2" fmla="*/ 565008 w 1336605"/>
              <a:gd name="connsiteY2" fmla="*/ 0 h 2372317"/>
              <a:gd name="connsiteX3" fmla="*/ 1336605 w 1336605"/>
              <a:gd name="connsiteY3" fmla="*/ 2372316 h 2372317"/>
              <a:gd name="connsiteX4" fmla="*/ 1076254 w 1336605"/>
              <a:gd name="connsiteY4" fmla="*/ 2372317 h 2372317"/>
              <a:gd name="connsiteX0" fmla="*/ 1086837 w 1336605"/>
              <a:gd name="connsiteY0" fmla="*/ 2370200 h 2372316"/>
              <a:gd name="connsiteX1" fmla="*/ 0 w 1336605"/>
              <a:gd name="connsiteY1" fmla="*/ 2119 h 2372316"/>
              <a:gd name="connsiteX2" fmla="*/ 565008 w 1336605"/>
              <a:gd name="connsiteY2" fmla="*/ 0 h 2372316"/>
              <a:gd name="connsiteX3" fmla="*/ 1336605 w 1336605"/>
              <a:gd name="connsiteY3" fmla="*/ 2372316 h 2372316"/>
              <a:gd name="connsiteX4" fmla="*/ 1086837 w 1336605"/>
              <a:gd name="connsiteY4" fmla="*/ 2370200 h 2372316"/>
              <a:gd name="connsiteX0" fmla="*/ 1086837 w 1328136"/>
              <a:gd name="connsiteY0" fmla="*/ 2370200 h 2372319"/>
              <a:gd name="connsiteX1" fmla="*/ 0 w 1328136"/>
              <a:gd name="connsiteY1" fmla="*/ 2119 h 2372319"/>
              <a:gd name="connsiteX2" fmla="*/ 565008 w 1328136"/>
              <a:gd name="connsiteY2" fmla="*/ 0 h 2372319"/>
              <a:gd name="connsiteX3" fmla="*/ 1328136 w 1328136"/>
              <a:gd name="connsiteY3" fmla="*/ 2372319 h 2372319"/>
              <a:gd name="connsiteX4" fmla="*/ 1086837 w 1328136"/>
              <a:gd name="connsiteY4" fmla="*/ 2370200 h 2372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8136" h="2372319">
                <a:moveTo>
                  <a:pt x="1086837" y="2370200"/>
                </a:moveTo>
                <a:lnTo>
                  <a:pt x="0" y="2119"/>
                </a:lnTo>
                <a:lnTo>
                  <a:pt x="565008" y="0"/>
                </a:lnTo>
                <a:lnTo>
                  <a:pt x="1328136" y="2372319"/>
                </a:lnTo>
                <a:lnTo>
                  <a:pt x="1086837" y="23702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0A3E78-D248-00FF-FB4A-9A8DDE1AF027}"/>
              </a:ext>
            </a:extLst>
          </p:cNvPr>
          <p:cNvSpPr/>
          <p:nvPr/>
        </p:nvSpPr>
        <p:spPr>
          <a:xfrm>
            <a:off x="7187609" y="5458047"/>
            <a:ext cx="2247014" cy="8647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DB790C-0644-094D-0A4A-99950D17C2CE}"/>
              </a:ext>
            </a:extLst>
          </p:cNvPr>
          <p:cNvSpPr/>
          <p:nvPr/>
        </p:nvSpPr>
        <p:spPr>
          <a:xfrm rot="388686" flipH="1">
            <a:off x="3532304" y="5435134"/>
            <a:ext cx="3584428" cy="457927"/>
          </a:xfrm>
          <a:custGeom>
            <a:avLst/>
            <a:gdLst>
              <a:gd name="connsiteX0" fmla="*/ 1600200 w 1600200"/>
              <a:gd name="connsiteY0" fmla="*/ 101600 h 239451"/>
              <a:gd name="connsiteX1" fmla="*/ 872067 w 1600200"/>
              <a:gd name="connsiteY1" fmla="*/ 237067 h 239451"/>
              <a:gd name="connsiteX2" fmla="*/ 0 w 1600200"/>
              <a:gd name="connsiteY2" fmla="*/ 0 h 23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239451">
                <a:moveTo>
                  <a:pt x="1600200" y="101600"/>
                </a:moveTo>
                <a:cubicBezTo>
                  <a:pt x="1369483" y="177800"/>
                  <a:pt x="1138767" y="254000"/>
                  <a:pt x="872067" y="237067"/>
                </a:cubicBezTo>
                <a:cubicBezTo>
                  <a:pt x="605367" y="220134"/>
                  <a:pt x="179211" y="19756"/>
                  <a:pt x="0" y="0"/>
                </a:cubicBezTo>
              </a:path>
            </a:pathLst>
          </a:custGeom>
          <a:noFill/>
          <a:ln w="25400" cap="rnd">
            <a:round/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0D9019-EA36-1888-CAD1-6F7525648A1E}"/>
              </a:ext>
            </a:extLst>
          </p:cNvPr>
          <p:cNvSpPr txBox="1"/>
          <p:nvPr/>
        </p:nvSpPr>
        <p:spPr>
          <a:xfrm>
            <a:off x="5820911" y="3199965"/>
            <a:ext cx="4812048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Higher Slope in VTC graph</a:t>
            </a:r>
          </a:p>
          <a:p>
            <a:pPr algn="ctr"/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4B961-53E2-5B7A-1306-F4C5BB305650}"/>
              </a:ext>
            </a:extLst>
          </p:cNvPr>
          <p:cNvSpPr txBox="1"/>
          <p:nvPr/>
        </p:nvSpPr>
        <p:spPr>
          <a:xfrm>
            <a:off x="5940384" y="4800592"/>
            <a:ext cx="4812048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Smaller Slope in VTC graph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00470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animBg="1"/>
      <p:bldP spid="13" grpId="0"/>
      <p:bldP spid="8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2B423DA-FA70-EE69-D877-683B85322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029" y="1569966"/>
            <a:ext cx="5151749" cy="4338314"/>
          </a:xfrm>
          <a:prstGeom prst="rect">
            <a:avLst/>
          </a:prstGeom>
        </p:spPr>
      </p:pic>
      <p:sp>
        <p:nvSpPr>
          <p:cNvPr id="10" name="object 4">
            <a:extLst>
              <a:ext uri="{FF2B5EF4-FFF2-40B4-BE49-F238E27FC236}">
                <a16:creationId xmlns:a16="http://schemas.microsoft.com/office/drawing/2014/main" id="{602769A9-CF37-0877-3901-3EF5B982AE21}"/>
              </a:ext>
            </a:extLst>
          </p:cNvPr>
          <p:cNvSpPr/>
          <p:nvPr/>
        </p:nvSpPr>
        <p:spPr>
          <a:xfrm>
            <a:off x="7796939" y="2726543"/>
            <a:ext cx="3661884" cy="16153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86B04307-BE8E-29EE-0A62-7C060E259557}"/>
              </a:ext>
            </a:extLst>
          </p:cNvPr>
          <p:cNvSpPr/>
          <p:nvPr/>
        </p:nvSpPr>
        <p:spPr>
          <a:xfrm rot="16200000">
            <a:off x="9104847" y="2593324"/>
            <a:ext cx="733702" cy="2232479"/>
          </a:xfrm>
          <a:prstGeom prst="trapezoid">
            <a:avLst>
              <a:gd name="adj" fmla="val 32394"/>
            </a:avLst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85783E6-8E04-BCDA-F88F-98FF3E41D784}"/>
                  </a:ext>
                </a:extLst>
              </p:cNvPr>
              <p:cNvSpPr txBox="1"/>
              <p:nvPr/>
            </p:nvSpPr>
            <p:spPr>
              <a:xfrm>
                <a:off x="1027104" y="1790354"/>
                <a:ext cx="2356031" cy="1333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During high to low or low to high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transition</a:t>
                </a:r>
                <a:r>
                  <a:rPr lang="en-US" sz="1600" dirty="0"/>
                  <a:t>:</a:t>
                </a:r>
              </a:p>
              <a:p>
                <a:pPr algn="ctr"/>
                <a:endParaRPr lang="en-US" sz="16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𝑂𝐻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𝑂𝐿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85783E6-8E04-BCDA-F88F-98FF3E41D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104" y="1790354"/>
                <a:ext cx="2356031" cy="1333891"/>
              </a:xfrm>
              <a:prstGeom prst="rect">
                <a:avLst/>
              </a:prstGeom>
              <a:blipFill>
                <a:blip r:embed="rId4"/>
                <a:stretch>
                  <a:fillRect t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0FDABEA-E6A4-7850-5BCD-78887E0F7D19}"/>
                  </a:ext>
                </a:extLst>
              </p:cNvPr>
              <p:cNvSpPr txBox="1"/>
              <p:nvPr/>
            </p:nvSpPr>
            <p:spPr>
              <a:xfrm>
                <a:off x="916939" y="4255557"/>
                <a:ext cx="2790177" cy="23342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While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not</a:t>
                </a:r>
                <a:r>
                  <a:rPr lang="en-US" sz="1600" dirty="0">
                    <a:solidFill>
                      <a:srgbClr val="FF0000"/>
                    </a:solidFill>
                  </a:rPr>
                  <a:t> </a:t>
                </a:r>
                <a:r>
                  <a:rPr lang="en-US" sz="1600" dirty="0"/>
                  <a:t>in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transition</a:t>
                </a:r>
                <a:r>
                  <a:rPr lang="en-US" sz="1600" b="1" dirty="0"/>
                  <a:t>;</a:t>
                </a:r>
                <a:r>
                  <a:rPr lang="en-US" sz="1600" dirty="0"/>
                  <a:t> at logical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HIGH </a:t>
                </a:r>
                <a:r>
                  <a:rPr lang="en-US" sz="1600" dirty="0"/>
                  <a:t>or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 LOW </a:t>
                </a:r>
                <a:r>
                  <a:rPr lang="en-US" sz="1600" dirty="0"/>
                  <a:t>voltage level: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𝑂𝐿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𝐼𝐻</m:t>
                              </m:r>
                            </m:sub>
                          </m:sSub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𝑂𝐿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𝐼𝐻</m:t>
                              </m:r>
                            </m:sub>
                          </m:sSub>
                        </m:den>
                      </m:f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600" b="1" dirty="0"/>
              </a:p>
              <a:p>
                <a:pPr algn="ctr"/>
                <a:endParaRPr lang="en-US" sz="16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𝑂𝐻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𝐼𝐿</m:t>
                              </m:r>
                            </m:sub>
                          </m:sSub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𝑂𝐻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600" b="1" dirty="0"/>
              </a:p>
              <a:p>
                <a:pPr algn="ctr"/>
                <a:endParaRPr lang="en-US" sz="16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0FDABEA-E6A4-7850-5BCD-78887E0F7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9" y="4255557"/>
                <a:ext cx="2790177" cy="2334229"/>
              </a:xfrm>
              <a:prstGeom prst="rect">
                <a:avLst/>
              </a:prstGeom>
              <a:blipFill>
                <a:blip r:embed="rId5"/>
                <a:stretch>
                  <a:fillRect t="-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BA82AA8-297A-2915-8AE8-0E43549347FA}"/>
              </a:ext>
            </a:extLst>
          </p:cNvPr>
          <p:cNvSpPr/>
          <p:nvPr/>
        </p:nvSpPr>
        <p:spPr>
          <a:xfrm rot="20555131">
            <a:off x="3257550" y="5572739"/>
            <a:ext cx="3829050" cy="815361"/>
          </a:xfrm>
          <a:custGeom>
            <a:avLst/>
            <a:gdLst>
              <a:gd name="connsiteX0" fmla="*/ 1600200 w 1600200"/>
              <a:gd name="connsiteY0" fmla="*/ 101600 h 239451"/>
              <a:gd name="connsiteX1" fmla="*/ 872067 w 1600200"/>
              <a:gd name="connsiteY1" fmla="*/ 237067 h 239451"/>
              <a:gd name="connsiteX2" fmla="*/ 0 w 1600200"/>
              <a:gd name="connsiteY2" fmla="*/ 0 h 23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239451">
                <a:moveTo>
                  <a:pt x="1600200" y="101600"/>
                </a:moveTo>
                <a:cubicBezTo>
                  <a:pt x="1369483" y="177800"/>
                  <a:pt x="1138767" y="254000"/>
                  <a:pt x="872067" y="237067"/>
                </a:cubicBezTo>
                <a:cubicBezTo>
                  <a:pt x="605367" y="220134"/>
                  <a:pt x="179211" y="19756"/>
                  <a:pt x="0" y="0"/>
                </a:cubicBezTo>
              </a:path>
            </a:pathLst>
          </a:custGeom>
          <a:noFill/>
          <a:ln w="25400" cap="rnd">
            <a:round/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7A3FF8D-6755-2309-4CEF-16EEC7E6A5C9}"/>
              </a:ext>
            </a:extLst>
          </p:cNvPr>
          <p:cNvSpPr/>
          <p:nvPr/>
        </p:nvSpPr>
        <p:spPr>
          <a:xfrm>
            <a:off x="3153839" y="3267720"/>
            <a:ext cx="2790177" cy="815361"/>
          </a:xfrm>
          <a:custGeom>
            <a:avLst/>
            <a:gdLst>
              <a:gd name="connsiteX0" fmla="*/ 1600200 w 1600200"/>
              <a:gd name="connsiteY0" fmla="*/ 101600 h 239451"/>
              <a:gd name="connsiteX1" fmla="*/ 872067 w 1600200"/>
              <a:gd name="connsiteY1" fmla="*/ 237067 h 239451"/>
              <a:gd name="connsiteX2" fmla="*/ 0 w 1600200"/>
              <a:gd name="connsiteY2" fmla="*/ 0 h 23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239451">
                <a:moveTo>
                  <a:pt x="1600200" y="101600"/>
                </a:moveTo>
                <a:cubicBezTo>
                  <a:pt x="1369483" y="177800"/>
                  <a:pt x="1138767" y="254000"/>
                  <a:pt x="872067" y="237067"/>
                </a:cubicBezTo>
                <a:cubicBezTo>
                  <a:pt x="605367" y="220134"/>
                  <a:pt x="179211" y="19756"/>
                  <a:pt x="0" y="0"/>
                </a:cubicBezTo>
              </a:path>
            </a:pathLst>
          </a:custGeom>
          <a:noFill/>
          <a:ln w="25400" cap="rnd">
            <a:round/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FE51C6-C068-D572-2DA7-5E30DF61AE12}"/>
              </a:ext>
            </a:extLst>
          </p:cNvPr>
          <p:cNvSpPr txBox="1"/>
          <p:nvPr/>
        </p:nvSpPr>
        <p:spPr>
          <a:xfrm>
            <a:off x="1154681" y="2548176"/>
            <a:ext cx="161252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Slope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615290-0D12-F9A3-972C-ED49017EC1B4}"/>
              </a:ext>
            </a:extLst>
          </p:cNvPr>
          <p:cNvSpPr txBox="1"/>
          <p:nvPr/>
        </p:nvSpPr>
        <p:spPr>
          <a:xfrm>
            <a:off x="1263852" y="5758259"/>
            <a:ext cx="161252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Slope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744C87-90C6-9EE1-FA3C-89AD3157D5C7}"/>
              </a:ext>
            </a:extLst>
          </p:cNvPr>
          <p:cNvSpPr txBox="1"/>
          <p:nvPr/>
        </p:nvSpPr>
        <p:spPr>
          <a:xfrm>
            <a:off x="1248137" y="5056385"/>
            <a:ext cx="161252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Slope</a:t>
            </a:r>
          </a:p>
        </p:txBody>
      </p:sp>
      <p:sp>
        <p:nvSpPr>
          <p:cNvPr id="27" name="object 4">
            <a:extLst>
              <a:ext uri="{FF2B5EF4-FFF2-40B4-BE49-F238E27FC236}">
                <a16:creationId xmlns:a16="http://schemas.microsoft.com/office/drawing/2014/main" id="{3A0E6FB5-87C9-36C6-88E9-7A1433A7E74D}"/>
              </a:ext>
            </a:extLst>
          </p:cNvPr>
          <p:cNvSpPr/>
          <p:nvPr/>
        </p:nvSpPr>
        <p:spPr>
          <a:xfrm>
            <a:off x="8287724" y="4520699"/>
            <a:ext cx="3466400" cy="15290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Trapezoid 7">
            <a:extLst>
              <a:ext uri="{FF2B5EF4-FFF2-40B4-BE49-F238E27FC236}">
                <a16:creationId xmlns:a16="http://schemas.microsoft.com/office/drawing/2014/main" id="{7B5D9C9B-60D3-137C-88AA-9F19AA411873}"/>
              </a:ext>
            </a:extLst>
          </p:cNvPr>
          <p:cNvSpPr/>
          <p:nvPr/>
        </p:nvSpPr>
        <p:spPr>
          <a:xfrm rot="16200000">
            <a:off x="9280689" y="4410090"/>
            <a:ext cx="1181019" cy="2109537"/>
          </a:xfrm>
          <a:custGeom>
            <a:avLst/>
            <a:gdLst>
              <a:gd name="connsiteX0" fmla="*/ 0 w 781051"/>
              <a:gd name="connsiteY0" fmla="*/ 2376552 h 2376552"/>
              <a:gd name="connsiteX1" fmla="*/ 253014 w 781051"/>
              <a:gd name="connsiteY1" fmla="*/ 0 h 2376552"/>
              <a:gd name="connsiteX2" fmla="*/ 528037 w 781051"/>
              <a:gd name="connsiteY2" fmla="*/ 0 h 2376552"/>
              <a:gd name="connsiteX3" fmla="*/ 781051 w 781051"/>
              <a:gd name="connsiteY3" fmla="*/ 2376552 h 2376552"/>
              <a:gd name="connsiteX4" fmla="*/ 0 w 781051"/>
              <a:gd name="connsiteY4" fmla="*/ 2376552 h 2376552"/>
              <a:gd name="connsiteX0" fmla="*/ 276153 w 1057204"/>
              <a:gd name="connsiteY0" fmla="*/ 2376552 h 2376552"/>
              <a:gd name="connsiteX1" fmla="*/ 0 w 1057204"/>
              <a:gd name="connsiteY1" fmla="*/ 4236 h 2376552"/>
              <a:gd name="connsiteX2" fmla="*/ 804190 w 1057204"/>
              <a:gd name="connsiteY2" fmla="*/ 0 h 2376552"/>
              <a:gd name="connsiteX3" fmla="*/ 1057204 w 1057204"/>
              <a:gd name="connsiteY3" fmla="*/ 2376552 h 2376552"/>
              <a:gd name="connsiteX4" fmla="*/ 276153 w 1057204"/>
              <a:gd name="connsiteY4" fmla="*/ 2376552 h 2376552"/>
              <a:gd name="connsiteX0" fmla="*/ 276153 w 1057204"/>
              <a:gd name="connsiteY0" fmla="*/ 2376552 h 2376552"/>
              <a:gd name="connsiteX1" fmla="*/ 0 w 1057204"/>
              <a:gd name="connsiteY1" fmla="*/ 4236 h 2376552"/>
              <a:gd name="connsiteX2" fmla="*/ 531140 w 1057204"/>
              <a:gd name="connsiteY2" fmla="*/ 0 h 2376552"/>
              <a:gd name="connsiteX3" fmla="*/ 1057204 w 1057204"/>
              <a:gd name="connsiteY3" fmla="*/ 2376552 h 2376552"/>
              <a:gd name="connsiteX4" fmla="*/ 276153 w 1057204"/>
              <a:gd name="connsiteY4" fmla="*/ 2376552 h 2376552"/>
              <a:gd name="connsiteX0" fmla="*/ 276153 w 1323904"/>
              <a:gd name="connsiteY0" fmla="*/ 2376552 h 2376552"/>
              <a:gd name="connsiteX1" fmla="*/ 0 w 1323904"/>
              <a:gd name="connsiteY1" fmla="*/ 4236 h 2376552"/>
              <a:gd name="connsiteX2" fmla="*/ 531140 w 1323904"/>
              <a:gd name="connsiteY2" fmla="*/ 0 h 2376552"/>
              <a:gd name="connsiteX3" fmla="*/ 1323904 w 1323904"/>
              <a:gd name="connsiteY3" fmla="*/ 2372318 h 2376552"/>
              <a:gd name="connsiteX4" fmla="*/ 276153 w 1323904"/>
              <a:gd name="connsiteY4" fmla="*/ 2376552 h 2376552"/>
              <a:gd name="connsiteX0" fmla="*/ 1063553 w 1323904"/>
              <a:gd name="connsiteY0" fmla="*/ 2372319 h 2372319"/>
              <a:gd name="connsiteX1" fmla="*/ 0 w 1323904"/>
              <a:gd name="connsiteY1" fmla="*/ 4236 h 2372319"/>
              <a:gd name="connsiteX2" fmla="*/ 531140 w 1323904"/>
              <a:gd name="connsiteY2" fmla="*/ 0 h 2372319"/>
              <a:gd name="connsiteX3" fmla="*/ 1323904 w 1323904"/>
              <a:gd name="connsiteY3" fmla="*/ 2372318 h 2372319"/>
              <a:gd name="connsiteX4" fmla="*/ 1063553 w 1323904"/>
              <a:gd name="connsiteY4" fmla="*/ 2372319 h 2372319"/>
              <a:gd name="connsiteX0" fmla="*/ 1063553 w 1323904"/>
              <a:gd name="connsiteY0" fmla="*/ 2372317 h 2372317"/>
              <a:gd name="connsiteX1" fmla="*/ 0 w 1323904"/>
              <a:gd name="connsiteY1" fmla="*/ 4234 h 2372317"/>
              <a:gd name="connsiteX2" fmla="*/ 552307 w 1323904"/>
              <a:gd name="connsiteY2" fmla="*/ 0 h 2372317"/>
              <a:gd name="connsiteX3" fmla="*/ 1323904 w 1323904"/>
              <a:gd name="connsiteY3" fmla="*/ 2372316 h 2372317"/>
              <a:gd name="connsiteX4" fmla="*/ 1063553 w 1323904"/>
              <a:gd name="connsiteY4" fmla="*/ 2372317 h 2372317"/>
              <a:gd name="connsiteX0" fmla="*/ 1076254 w 1336605"/>
              <a:gd name="connsiteY0" fmla="*/ 2372317 h 2372317"/>
              <a:gd name="connsiteX1" fmla="*/ 0 w 1336605"/>
              <a:gd name="connsiteY1" fmla="*/ 2119 h 2372317"/>
              <a:gd name="connsiteX2" fmla="*/ 565008 w 1336605"/>
              <a:gd name="connsiteY2" fmla="*/ 0 h 2372317"/>
              <a:gd name="connsiteX3" fmla="*/ 1336605 w 1336605"/>
              <a:gd name="connsiteY3" fmla="*/ 2372316 h 2372317"/>
              <a:gd name="connsiteX4" fmla="*/ 1076254 w 1336605"/>
              <a:gd name="connsiteY4" fmla="*/ 2372317 h 2372317"/>
              <a:gd name="connsiteX0" fmla="*/ 1086837 w 1336605"/>
              <a:gd name="connsiteY0" fmla="*/ 2370200 h 2372316"/>
              <a:gd name="connsiteX1" fmla="*/ 0 w 1336605"/>
              <a:gd name="connsiteY1" fmla="*/ 2119 h 2372316"/>
              <a:gd name="connsiteX2" fmla="*/ 565008 w 1336605"/>
              <a:gd name="connsiteY2" fmla="*/ 0 h 2372316"/>
              <a:gd name="connsiteX3" fmla="*/ 1336605 w 1336605"/>
              <a:gd name="connsiteY3" fmla="*/ 2372316 h 2372316"/>
              <a:gd name="connsiteX4" fmla="*/ 1086837 w 1336605"/>
              <a:gd name="connsiteY4" fmla="*/ 2370200 h 2372316"/>
              <a:gd name="connsiteX0" fmla="*/ 1086837 w 1328136"/>
              <a:gd name="connsiteY0" fmla="*/ 2370200 h 2372319"/>
              <a:gd name="connsiteX1" fmla="*/ 0 w 1328136"/>
              <a:gd name="connsiteY1" fmla="*/ 2119 h 2372319"/>
              <a:gd name="connsiteX2" fmla="*/ 565008 w 1328136"/>
              <a:gd name="connsiteY2" fmla="*/ 0 h 2372319"/>
              <a:gd name="connsiteX3" fmla="*/ 1328136 w 1328136"/>
              <a:gd name="connsiteY3" fmla="*/ 2372319 h 2372319"/>
              <a:gd name="connsiteX4" fmla="*/ 1086837 w 1328136"/>
              <a:gd name="connsiteY4" fmla="*/ 2370200 h 2372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8136" h="2372319">
                <a:moveTo>
                  <a:pt x="1086837" y="2370200"/>
                </a:moveTo>
                <a:lnTo>
                  <a:pt x="0" y="2119"/>
                </a:lnTo>
                <a:lnTo>
                  <a:pt x="565008" y="0"/>
                </a:lnTo>
                <a:lnTo>
                  <a:pt x="1328136" y="2372319"/>
                </a:lnTo>
                <a:lnTo>
                  <a:pt x="1086837" y="23702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7C527A-6792-9C4A-F9F6-92CCF1663FAB}"/>
              </a:ext>
            </a:extLst>
          </p:cNvPr>
          <p:cNvSpPr txBox="1"/>
          <p:nvPr/>
        </p:nvSpPr>
        <p:spPr>
          <a:xfrm>
            <a:off x="4192992" y="3168483"/>
            <a:ext cx="1435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Arial Black" panose="020B0A04020102020204" pitchFamily="34" charset="0"/>
              </a:rPr>
              <a:t>Forbidden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latin typeface="Arial Black" panose="020B0A04020102020204" pitchFamily="34" charset="0"/>
              </a:rPr>
              <a:t>Region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2D97DF-3B5D-0F1B-F299-F25AC55D968F}"/>
              </a:ext>
            </a:extLst>
          </p:cNvPr>
          <p:cNvSpPr txBox="1"/>
          <p:nvPr/>
        </p:nvSpPr>
        <p:spPr>
          <a:xfrm>
            <a:off x="6281509" y="3168483"/>
            <a:ext cx="1435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Arial Black" panose="020B0A04020102020204" pitchFamily="34" charset="0"/>
              </a:rPr>
              <a:t>Forbidden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latin typeface="Arial Black" panose="020B0A04020102020204" pitchFamily="34" charset="0"/>
              </a:rPr>
              <a:t>Region</a:t>
            </a:r>
          </a:p>
        </p:txBody>
      </p:sp>
      <p:sp>
        <p:nvSpPr>
          <p:cNvPr id="33" name="object 2">
            <a:extLst>
              <a:ext uri="{FF2B5EF4-FFF2-40B4-BE49-F238E27FC236}">
                <a16:creationId xmlns:a16="http://schemas.microsoft.com/office/drawing/2014/main" id="{590C8347-9B6A-7520-BB44-ED9071C72F75}"/>
              </a:ext>
            </a:extLst>
          </p:cNvPr>
          <p:cNvSpPr txBox="1"/>
          <p:nvPr/>
        </p:nvSpPr>
        <p:spPr>
          <a:xfrm>
            <a:off x="916939" y="611124"/>
            <a:ext cx="100965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20" dirty="0">
                <a:latin typeface="Calibri Light"/>
                <a:cs typeface="Calibri Light"/>
              </a:rPr>
              <a:t>Static</a:t>
            </a:r>
            <a:r>
              <a:rPr sz="4400" b="0" spc="-35" dirty="0">
                <a:latin typeface="Calibri Light"/>
                <a:cs typeface="Calibri Light"/>
              </a:rPr>
              <a:t> </a:t>
            </a:r>
            <a:r>
              <a:rPr sz="4400" b="0" spc="-5" dirty="0">
                <a:latin typeface="Calibri Light"/>
                <a:cs typeface="Calibri Light"/>
              </a:rPr>
              <a:t>Discipline</a:t>
            </a:r>
            <a:r>
              <a:rPr lang="en-US" sz="4400" b="0" spc="-5" dirty="0">
                <a:latin typeface="Calibri Light"/>
                <a:cs typeface="Calibri Light"/>
              </a:rPr>
              <a:t> and VTC graph </a:t>
            </a:r>
            <a:endParaRPr sz="4400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755101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89097" y="4894804"/>
            <a:ext cx="1406324" cy="15682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6589648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Transistors </a:t>
            </a:r>
            <a:r>
              <a:rPr dirty="0"/>
              <a:t>as </a:t>
            </a:r>
            <a:r>
              <a:rPr spc="-10" dirty="0"/>
              <a:t>Digital</a:t>
            </a:r>
            <a:r>
              <a:rPr spc="-15" dirty="0"/>
              <a:t> Switch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904239" y="1710435"/>
                <a:ext cx="10975873" cy="2629566"/>
              </a:xfrm>
              <a:prstGeom prst="rect">
                <a:avLst/>
              </a:prstGeom>
            </p:spPr>
            <p:txBody>
              <a:bodyPr vert="horz" wrap="square" lIns="0" tIns="109855" rIns="0" bIns="0" rtlCol="0">
                <a:spAutoFit/>
              </a:bodyPr>
              <a:lstStyle/>
              <a:p>
                <a:pPr marL="254000" indent="-228600">
                  <a:lnSpc>
                    <a:spcPct val="100000"/>
                  </a:lnSpc>
                  <a:spcBef>
                    <a:spcPts val="865"/>
                  </a:spcBef>
                  <a:buFont typeface="Arial"/>
                  <a:buChar char="•"/>
                  <a:tabLst>
                    <a:tab pos="253365" algn="l"/>
                    <a:tab pos="254000" algn="l"/>
                  </a:tabLst>
                </a:pPr>
                <a:r>
                  <a:rPr lang="en-US" sz="2200" spc="-30" dirty="0">
                    <a:cs typeface="Calibri"/>
                  </a:rPr>
                  <a:t>Transistors </a:t>
                </a:r>
                <a:r>
                  <a:rPr lang="en-US" sz="2200" spc="-15" dirty="0">
                    <a:cs typeface="Calibri"/>
                  </a:rPr>
                  <a:t>are </a:t>
                </a:r>
                <a:r>
                  <a:rPr lang="en-US" sz="2200" dirty="0">
                    <a:cs typeface="Calibri"/>
                  </a:rPr>
                  <a:t>3 </a:t>
                </a:r>
                <a:r>
                  <a:rPr lang="en-US" sz="2200" spc="-10" dirty="0">
                    <a:cs typeface="Calibri"/>
                  </a:rPr>
                  <a:t>terminal </a:t>
                </a:r>
                <a:r>
                  <a:rPr lang="en-US" sz="2200" spc="-5" dirty="0">
                    <a:cs typeface="Calibri"/>
                  </a:rPr>
                  <a:t>non-linear devices, </a:t>
                </a:r>
                <a:r>
                  <a:rPr lang="en-US" sz="2200" spc="-10" dirty="0">
                    <a:cs typeface="Calibri"/>
                  </a:rPr>
                  <a:t>can </a:t>
                </a:r>
                <a:r>
                  <a:rPr lang="en-US" sz="2200" spc="-5" dirty="0">
                    <a:cs typeface="Calibri"/>
                  </a:rPr>
                  <a:t>be used as</a:t>
                </a:r>
                <a:r>
                  <a:rPr lang="en-US" sz="2200" spc="75" dirty="0">
                    <a:cs typeface="Calibri"/>
                  </a:rPr>
                  <a:t> </a:t>
                </a:r>
                <a:r>
                  <a:rPr lang="en-US" sz="2200" spc="-10" dirty="0">
                    <a:cs typeface="Calibri"/>
                  </a:rPr>
                  <a:t>switch</a:t>
                </a:r>
                <a:endParaRPr lang="en-US" sz="2200" dirty="0">
                  <a:cs typeface="Calibri"/>
                </a:endParaRPr>
              </a:p>
              <a:p>
                <a:pPr marL="254000" indent="-228600">
                  <a:lnSpc>
                    <a:spcPct val="100000"/>
                  </a:lnSpc>
                  <a:spcBef>
                    <a:spcPts val="770"/>
                  </a:spcBef>
                  <a:buFont typeface="Arial"/>
                  <a:buChar char="•"/>
                  <a:tabLst>
                    <a:tab pos="253365" algn="l"/>
                    <a:tab pos="254000" algn="l"/>
                  </a:tabLst>
                </a:pPr>
                <a:r>
                  <a:rPr lang="en-US" sz="2200" dirty="0">
                    <a:cs typeface="Calibri"/>
                  </a:rPr>
                  <a:t>2 </a:t>
                </a:r>
                <a:r>
                  <a:rPr lang="en-US" sz="2200" spc="-5" dirty="0">
                    <a:cs typeface="Calibri"/>
                  </a:rPr>
                  <a:t>types </a:t>
                </a:r>
                <a:r>
                  <a:rPr lang="en-US" sz="2200" dirty="0">
                    <a:cs typeface="Calibri"/>
                  </a:rPr>
                  <a:t>– 		</a:t>
                </a:r>
                <a:r>
                  <a:rPr lang="en-US" sz="2200" b="1" spc="-25" dirty="0">
                    <a:solidFill>
                      <a:srgbClr val="FF0000"/>
                    </a:solidFill>
                    <a:cs typeface="Calibri"/>
                  </a:rPr>
                  <a:t>Voltage </a:t>
                </a:r>
                <a:r>
                  <a:rPr lang="en-US" sz="2200" b="1" spc="-10" dirty="0">
                    <a:solidFill>
                      <a:srgbClr val="FF0000"/>
                    </a:solidFill>
                    <a:cs typeface="Calibri"/>
                  </a:rPr>
                  <a:t>Controlled</a:t>
                </a:r>
                <a:r>
                  <a:rPr lang="en-US" sz="2200" spc="-10" dirty="0">
                    <a:cs typeface="Calibri"/>
                  </a:rPr>
                  <a:t>,		 </a:t>
                </a:r>
                <a:r>
                  <a:rPr lang="en-US" sz="2200" b="1" spc="-15" dirty="0">
                    <a:cs typeface="Calibri"/>
                  </a:rPr>
                  <a:t>Current</a:t>
                </a:r>
                <a:r>
                  <a:rPr lang="en-US" sz="2200" b="1" spc="50" dirty="0">
                    <a:cs typeface="Calibri"/>
                  </a:rPr>
                  <a:t> </a:t>
                </a:r>
                <a:r>
                  <a:rPr lang="en-US" sz="2200" b="1" spc="-10" dirty="0">
                    <a:cs typeface="Calibri"/>
                  </a:rPr>
                  <a:t>Controlled</a:t>
                </a:r>
                <a:endParaRPr lang="en-US" sz="2200" b="1" dirty="0">
                  <a:cs typeface="Calibri"/>
                </a:endParaRPr>
              </a:p>
              <a:p>
                <a:pPr marL="254000" indent="-228600">
                  <a:lnSpc>
                    <a:spcPct val="100000"/>
                  </a:lnSpc>
                  <a:spcBef>
                    <a:spcPts val="650"/>
                  </a:spcBef>
                  <a:buFont typeface="Arial"/>
                  <a:buChar char="•"/>
                  <a:tabLst>
                    <a:tab pos="253365" algn="l"/>
                    <a:tab pos="254000" algn="l"/>
                  </a:tabLst>
                </a:pPr>
                <a:r>
                  <a:rPr lang="en-US" sz="2200" b="1" spc="-10" dirty="0">
                    <a:solidFill>
                      <a:srgbClr val="0000FF"/>
                    </a:solidFill>
                    <a:cs typeface="Calibri"/>
                  </a:rPr>
                  <a:t>M</a:t>
                </a:r>
                <a:r>
                  <a:rPr lang="en-US" sz="2200" spc="-10" dirty="0">
                    <a:cs typeface="Calibri"/>
                  </a:rPr>
                  <a:t>etal </a:t>
                </a:r>
                <a:r>
                  <a:rPr lang="en-US" sz="2200" b="1" spc="-10" dirty="0">
                    <a:solidFill>
                      <a:srgbClr val="0000FF"/>
                    </a:solidFill>
                    <a:cs typeface="Calibri"/>
                  </a:rPr>
                  <a:t>O</a:t>
                </a:r>
                <a:r>
                  <a:rPr lang="en-US" sz="2200" spc="-10" dirty="0">
                    <a:cs typeface="Calibri"/>
                  </a:rPr>
                  <a:t>xide </a:t>
                </a:r>
                <a:r>
                  <a:rPr lang="en-US" sz="2200" b="1" spc="-10" dirty="0">
                    <a:solidFill>
                      <a:srgbClr val="0000FF"/>
                    </a:solidFill>
                    <a:cs typeface="Calibri"/>
                  </a:rPr>
                  <a:t>S</a:t>
                </a:r>
                <a:r>
                  <a:rPr lang="en-US" sz="2200" spc="-10" dirty="0">
                    <a:cs typeface="Calibri"/>
                  </a:rPr>
                  <a:t>emiconductor </a:t>
                </a:r>
                <a:r>
                  <a:rPr lang="en-US" sz="2200" b="1" spc="-5" dirty="0">
                    <a:solidFill>
                      <a:srgbClr val="0000FF"/>
                    </a:solidFill>
                    <a:cs typeface="Calibri"/>
                  </a:rPr>
                  <a:t>F</a:t>
                </a:r>
                <a:r>
                  <a:rPr lang="en-US" sz="2200" spc="-5" dirty="0">
                    <a:cs typeface="Calibri"/>
                  </a:rPr>
                  <a:t>ield </a:t>
                </a:r>
                <a:r>
                  <a:rPr lang="en-US" sz="2200" b="1" spc="-15" dirty="0">
                    <a:solidFill>
                      <a:srgbClr val="0000FF"/>
                    </a:solidFill>
                    <a:cs typeface="Calibri"/>
                  </a:rPr>
                  <a:t>E</a:t>
                </a:r>
                <a:r>
                  <a:rPr lang="en-US" sz="2200" spc="-15" dirty="0">
                    <a:cs typeface="Calibri"/>
                  </a:rPr>
                  <a:t>ffect </a:t>
                </a:r>
                <a:r>
                  <a:rPr lang="en-US" sz="2200" b="1" spc="-15" dirty="0">
                    <a:solidFill>
                      <a:srgbClr val="0000FF"/>
                    </a:solidFill>
                    <a:cs typeface="Calibri"/>
                  </a:rPr>
                  <a:t>T</a:t>
                </a:r>
                <a:r>
                  <a:rPr lang="en-US" sz="2200" spc="-15" dirty="0">
                    <a:cs typeface="Calibri"/>
                  </a:rPr>
                  <a:t>ransistor </a:t>
                </a:r>
                <a:r>
                  <a:rPr lang="en-US" sz="2200" spc="-5" dirty="0">
                    <a:cs typeface="Calibri"/>
                  </a:rPr>
                  <a:t>(</a:t>
                </a:r>
                <a:r>
                  <a:rPr lang="en-US" sz="2200" b="1" spc="-5" dirty="0">
                    <a:solidFill>
                      <a:srgbClr val="0000FF"/>
                    </a:solidFill>
                    <a:cs typeface="Calibri"/>
                  </a:rPr>
                  <a:t>MOSFET</a:t>
                </a:r>
                <a:r>
                  <a:rPr lang="en-US" sz="2200" spc="-5" dirty="0">
                    <a:cs typeface="Calibri"/>
                  </a:rPr>
                  <a:t>) </a:t>
                </a:r>
                <a:r>
                  <a:rPr lang="en-US" sz="2200" spc="-15" dirty="0">
                    <a:cs typeface="Calibri"/>
                  </a:rPr>
                  <a:t>are </a:t>
                </a:r>
                <a:r>
                  <a:rPr lang="en-US" sz="2200" spc="-15" dirty="0">
                    <a:solidFill>
                      <a:srgbClr val="FF0000"/>
                    </a:solidFill>
                    <a:cs typeface="Calibri"/>
                  </a:rPr>
                  <a:t>voltage</a:t>
                </a:r>
                <a:r>
                  <a:rPr lang="en-US" sz="2200" spc="165" dirty="0">
                    <a:solidFill>
                      <a:srgbClr val="FF0000"/>
                    </a:solidFill>
                    <a:cs typeface="Calibri"/>
                  </a:rPr>
                  <a:t> </a:t>
                </a:r>
                <a:r>
                  <a:rPr lang="en-US" sz="2200" spc="-15" dirty="0">
                    <a:solidFill>
                      <a:srgbClr val="FF0000"/>
                    </a:solidFill>
                    <a:cs typeface="Calibri"/>
                  </a:rPr>
                  <a:t>controlled</a:t>
                </a:r>
                <a:endParaRPr lang="en-US" sz="2200" dirty="0">
                  <a:solidFill>
                    <a:srgbClr val="FF0000"/>
                  </a:solidFill>
                  <a:cs typeface="Calibri"/>
                </a:endParaRPr>
              </a:p>
              <a:p>
                <a:pPr marL="254000" indent="-228600">
                  <a:lnSpc>
                    <a:spcPct val="100000"/>
                  </a:lnSpc>
                  <a:spcBef>
                    <a:spcPts val="765"/>
                  </a:spcBef>
                  <a:buFont typeface="Arial"/>
                  <a:buChar char="•"/>
                  <a:tabLst>
                    <a:tab pos="253365" algn="l"/>
                    <a:tab pos="254000" algn="l"/>
                    <a:tab pos="1543050" algn="l"/>
                  </a:tabLst>
                </a:pPr>
                <a:r>
                  <a:rPr lang="en-US" sz="2200" spc="-10" dirty="0">
                    <a:cs typeface="Calibri"/>
                  </a:rPr>
                  <a:t>Control,</a:t>
                </a:r>
                <a:r>
                  <a:rPr lang="en-US" sz="2200" dirty="0"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  <a:cs typeface="Calibri"/>
                      </a:rPr>
                      <m:t>𝑪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sSub>
                      <m:sSubPr>
                        <m:ctrlPr>
                          <a:rPr lang="en-US" sz="2200" b="1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  <a:cs typeface="Calibri"/>
                          </a:rPr>
                          <m:t>𝑽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  <a:cs typeface="Calibri"/>
                          </a:rPr>
                          <m:t>𝑮𝑺</m:t>
                        </m:r>
                      </m:sub>
                    </m:sSub>
                  </m:oMath>
                </a14:m>
                <a:r>
                  <a:rPr lang="en-US" sz="2200" spc="-5" dirty="0">
                    <a:cs typeface="Calibri"/>
                  </a:rPr>
                  <a:t>. The IV </a:t>
                </a:r>
                <a:r>
                  <a:rPr lang="en-US" sz="2200" spc="-15" dirty="0">
                    <a:cs typeface="Calibri"/>
                  </a:rPr>
                  <a:t>characteristics </a:t>
                </a:r>
                <a:r>
                  <a:rPr lang="en-US" sz="2200" spc="65" dirty="0">
                    <a:cs typeface="Cambria Math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spc="65" smtClean="0"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en-US" sz="2200" b="1" i="1" spc="65" smtClean="0">
                            <a:latin typeface="Cambria Math" panose="02040503050406030204" pitchFamily="18" charset="0"/>
                            <a:cs typeface="Cambria Math"/>
                          </a:rPr>
                          <m:t>𝑰</m:t>
                        </m:r>
                      </m:e>
                      <m:sub>
                        <m:r>
                          <a:rPr lang="en-US" sz="2200" b="1" i="1" spc="65" smtClean="0">
                            <a:latin typeface="Cambria Math" panose="02040503050406030204" pitchFamily="18" charset="0"/>
                            <a:cs typeface="Cambria Math"/>
                          </a:rPr>
                          <m:t>𝑫𝑺</m:t>
                        </m:r>
                      </m:sub>
                    </m:sSub>
                  </m:oMath>
                </a14:m>
                <a:r>
                  <a:rPr lang="en-US" sz="2200" spc="60" dirty="0">
                    <a:cs typeface="Cambria Math"/>
                  </a:rPr>
                  <a:t> vs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spc="60" smtClean="0"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en-US" sz="2200" b="1" i="1" spc="60" smtClean="0">
                            <a:latin typeface="Cambria Math" panose="02040503050406030204" pitchFamily="18" charset="0"/>
                            <a:cs typeface="Cambria Math"/>
                          </a:rPr>
                          <m:t>𝑽</m:t>
                        </m:r>
                      </m:e>
                      <m:sub>
                        <m:r>
                          <a:rPr lang="en-US" sz="2200" b="1" i="1" spc="60" smtClean="0">
                            <a:latin typeface="Cambria Math" panose="02040503050406030204" pitchFamily="18" charset="0"/>
                            <a:cs typeface="Cambria Math"/>
                          </a:rPr>
                          <m:t>𝑫𝑺</m:t>
                        </m:r>
                      </m:sub>
                    </m:sSub>
                  </m:oMath>
                </a14:m>
                <a:r>
                  <a:rPr lang="en-US" sz="2200" spc="60" dirty="0">
                    <a:cs typeface="Cambria Math"/>
                  </a:rPr>
                  <a:t>) </a:t>
                </a:r>
                <a:r>
                  <a:rPr lang="en-US" sz="2200" spc="-10" dirty="0">
                    <a:cs typeface="Calibri"/>
                  </a:rPr>
                  <a:t>depends </a:t>
                </a:r>
                <a:r>
                  <a:rPr lang="en-US" sz="2200" dirty="0">
                    <a:cs typeface="Calibri"/>
                  </a:rPr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  <a:cs typeface="Calibri"/>
                          </a:rPr>
                          <m:t>𝑽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  <a:cs typeface="Calibri"/>
                          </a:rPr>
                          <m:t>𝑮𝑺</m:t>
                        </m:r>
                      </m:sub>
                    </m:sSub>
                  </m:oMath>
                </a14:m>
                <a:endParaRPr lang="en-US" sz="2400" b="1" baseline="-15625" dirty="0">
                  <a:cs typeface="Cambria Math"/>
                </a:endParaRPr>
              </a:p>
              <a:p>
                <a:pPr marL="254000" indent="-228600">
                  <a:lnSpc>
                    <a:spcPct val="100000"/>
                  </a:lnSpc>
                  <a:spcBef>
                    <a:spcPts val="745"/>
                  </a:spcBef>
                  <a:buFont typeface="Arial"/>
                  <a:buChar char="•"/>
                  <a:tabLst>
                    <a:tab pos="253365" algn="l"/>
                    <a:tab pos="254000" algn="l"/>
                  </a:tabLst>
                </a:pPr>
                <a:r>
                  <a:rPr lang="en-US" sz="2200" spc="-5" dirty="0">
                    <a:cs typeface="Calibri"/>
                  </a:rPr>
                  <a:t>Actual dependency is</a:t>
                </a:r>
                <a:r>
                  <a:rPr lang="en-US" sz="2200" spc="10" dirty="0">
                    <a:cs typeface="Calibri"/>
                  </a:rPr>
                  <a:t> </a:t>
                </a:r>
                <a:r>
                  <a:rPr lang="en-US" sz="2200" spc="-10" dirty="0">
                    <a:cs typeface="Calibri"/>
                  </a:rPr>
                  <a:t>complex.</a:t>
                </a:r>
                <a:endParaRPr lang="en-US" sz="2200" dirty="0">
                  <a:cs typeface="Calibri"/>
                </a:endParaRPr>
              </a:p>
              <a:p>
                <a:pPr marL="254000" indent="-228600">
                  <a:lnSpc>
                    <a:spcPct val="100000"/>
                  </a:lnSpc>
                  <a:spcBef>
                    <a:spcPts val="770"/>
                  </a:spcBef>
                  <a:buFont typeface="Arial"/>
                  <a:buChar char="•"/>
                  <a:tabLst>
                    <a:tab pos="253365" algn="l"/>
                    <a:tab pos="254000" algn="l"/>
                  </a:tabLst>
                </a:pPr>
                <a:r>
                  <a:rPr lang="en-US" sz="2200" spc="-5" dirty="0">
                    <a:cs typeface="Calibri"/>
                  </a:rPr>
                  <a:t>Will </a:t>
                </a:r>
                <a:r>
                  <a:rPr lang="en-US" sz="2200" spc="-15" dirty="0">
                    <a:cs typeface="Calibri"/>
                  </a:rPr>
                  <a:t>start </a:t>
                </a:r>
                <a:r>
                  <a:rPr lang="en-US" sz="2200" spc="-5" dirty="0">
                    <a:cs typeface="Calibri"/>
                  </a:rPr>
                  <a:t>with </a:t>
                </a:r>
                <a:r>
                  <a:rPr lang="en-US" sz="2200" dirty="0">
                    <a:cs typeface="Calibri"/>
                  </a:rPr>
                  <a:t>a </a:t>
                </a:r>
                <a:r>
                  <a:rPr lang="en-US" sz="2200" spc="-5" dirty="0">
                    <a:cs typeface="Calibri"/>
                  </a:rPr>
                  <a:t>simple </a:t>
                </a:r>
                <a:r>
                  <a:rPr lang="en-US" sz="2200" spc="-10" dirty="0">
                    <a:cs typeface="Calibri"/>
                  </a:rPr>
                  <a:t>(but </a:t>
                </a:r>
                <a:r>
                  <a:rPr lang="en-US" sz="2200" spc="-15" dirty="0">
                    <a:cs typeface="Calibri"/>
                  </a:rPr>
                  <a:t>approximate) </a:t>
                </a:r>
                <a:r>
                  <a:rPr lang="en-US" sz="2200" spc="-5" dirty="0">
                    <a:cs typeface="Calibri"/>
                  </a:rPr>
                  <a:t>one </a:t>
                </a:r>
                <a:r>
                  <a:rPr lang="en-US" sz="2200" dirty="0">
                    <a:cs typeface="Calibri"/>
                  </a:rPr>
                  <a:t>– </a:t>
                </a:r>
                <a:r>
                  <a:rPr lang="en-US" sz="2200" b="1" spc="-5" dirty="0">
                    <a:cs typeface="Calibri"/>
                  </a:rPr>
                  <a:t>S-Model </a:t>
                </a:r>
                <a:r>
                  <a:rPr lang="en-US" sz="2200" spc="-15" dirty="0">
                    <a:cs typeface="Calibri"/>
                  </a:rPr>
                  <a:t>(Switch</a:t>
                </a:r>
                <a:r>
                  <a:rPr lang="en-US" sz="2200" spc="65" dirty="0">
                    <a:cs typeface="Calibri"/>
                  </a:rPr>
                  <a:t> </a:t>
                </a:r>
                <a:r>
                  <a:rPr lang="en-US" sz="2200" spc="-10" dirty="0">
                    <a:cs typeface="Calibri"/>
                  </a:rPr>
                  <a:t>Model)</a:t>
                </a:r>
                <a:endParaRPr sz="2200" dirty="0">
                  <a:cs typeface="Calibri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239" y="1710435"/>
                <a:ext cx="10975873" cy="2629566"/>
              </a:xfrm>
              <a:prstGeom prst="rect">
                <a:avLst/>
              </a:prstGeom>
              <a:blipFill>
                <a:blip r:embed="rId3"/>
                <a:stretch>
                  <a:fillRect l="-1222" b="-5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bject 5"/>
          <p:cNvSpPr/>
          <p:nvPr/>
        </p:nvSpPr>
        <p:spPr>
          <a:xfrm>
            <a:off x="5230460" y="4929861"/>
            <a:ext cx="1393991" cy="16442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93607" y="4663439"/>
            <a:ext cx="2627376" cy="21945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611124"/>
            <a:ext cx="5382261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MOSFET</a:t>
            </a:r>
            <a:r>
              <a:rPr spc="-55" dirty="0"/>
              <a:t> </a:t>
            </a:r>
            <a:r>
              <a:rPr spc="-5" dirty="0"/>
              <a:t>S-Model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916938" y="1548194"/>
                <a:ext cx="10212494" cy="1536318"/>
              </a:xfrm>
              <a:prstGeom prst="rect">
                <a:avLst/>
              </a:prstGeom>
            </p:spPr>
            <p:txBody>
              <a:bodyPr vert="horz" wrap="square" lIns="0" tIns="91440" rIns="0" bIns="0" rtlCol="0">
                <a:spAutoFit/>
              </a:bodyPr>
              <a:lstStyle/>
              <a:p>
                <a:pPr marL="311150" indent="-285750">
                  <a:lnSpc>
                    <a:spcPct val="100000"/>
                  </a:lnSpc>
                  <a:spcBef>
                    <a:spcPts val="720"/>
                  </a:spcBef>
                  <a:buFont typeface="Arial" panose="020B0604020202020204" pitchFamily="34" charset="0"/>
                  <a:buChar char="•"/>
                  <a:tabLst>
                    <a:tab pos="254000" algn="l"/>
                  </a:tabLst>
                </a:pPr>
                <a:r>
                  <a:rPr lang="en-US" sz="2400" b="0" i="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The MOSFET (approximately) behaves like a switch </a:t>
                </a:r>
              </a:p>
              <a:p>
                <a:pPr marL="311150" indent="-285750">
                  <a:lnSpc>
                    <a:spcPct val="100000"/>
                  </a:lnSpc>
                  <a:spcBef>
                    <a:spcPts val="720"/>
                  </a:spcBef>
                  <a:buFont typeface="Arial" panose="020B0604020202020204" pitchFamily="34" charset="0"/>
                  <a:buChar char="•"/>
                  <a:tabLst>
                    <a:tab pos="254000" algn="l"/>
                  </a:tabLs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400" b="0" i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</m:oMath>
                </a14:m>
                <a:r>
                  <a:rPr lang="en-US" sz="2400" b="0" i="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. Here,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400" b="0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“</m:t>
                    </m:r>
                    <m:r>
                      <a:rPr lang="en-US" sz="2400" b="0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”</m:t>
                    </m:r>
                    <m:r>
                      <a:rPr lang="en-US" sz="2400" b="0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 ⇒ </m:t>
                    </m:r>
                    <m:sSub>
                      <m:sSubPr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𝑮𝑺</m:t>
                        </m:r>
                      </m:sub>
                    </m:sSub>
                    <m:r>
                      <a:rPr lang="en-US" sz="2400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US" sz="2400" b="0" i="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00B0F0"/>
                        </a:solidFill>
                        <a:effectLst/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dirty="0" smtClean="0">
                        <a:solidFill>
                          <a:srgbClr val="00B0F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00B0F0"/>
                        </a:solidFill>
                        <a:effectLst/>
                        <a:latin typeface="Cambria Math" panose="02040503050406030204" pitchFamily="18" charset="0"/>
                      </a:rPr>
                      <m:t>“</m:t>
                    </m:r>
                    <m:r>
                      <a:rPr lang="en-US" sz="2400" b="0" i="1" dirty="0" smtClean="0">
                        <a:solidFill>
                          <a:srgbClr val="00B0F0"/>
                        </a:solidFill>
                        <a:effectLst/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dirty="0" smtClean="0">
                        <a:solidFill>
                          <a:srgbClr val="00B0F0"/>
                        </a:solidFill>
                        <a:effectLst/>
                        <a:latin typeface="Cambria Math" panose="02040503050406030204" pitchFamily="18" charset="0"/>
                      </a:rPr>
                      <m:t>”</m:t>
                    </m:r>
                    <m:r>
                      <a:rPr lang="en-US" sz="2400" b="0" i="1" dirty="0" smtClean="0">
                        <a:solidFill>
                          <a:srgbClr val="00B0F0"/>
                        </a:solidFill>
                        <a:effectLst/>
                        <a:latin typeface="Cambria Math" panose="02040503050406030204" pitchFamily="18" charset="0"/>
                      </a:rPr>
                      <m:t>⇒ </m:t>
                    </m:r>
                    <m:sSub>
                      <m:sSubPr>
                        <m:ctrlPr>
                          <a:rPr 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𝑮𝑺</m:t>
                        </m:r>
                      </m:sub>
                    </m:sSub>
                    <m:r>
                      <a:rPr lang="en-US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sz="4000" dirty="0"/>
                </a:br>
                <a:endParaRPr sz="3600" baseline="-16666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8" y="1548194"/>
                <a:ext cx="10212494" cy="1536318"/>
              </a:xfrm>
              <a:prstGeom prst="rect">
                <a:avLst/>
              </a:prstGeom>
              <a:blipFill>
                <a:blip r:embed="rId2"/>
                <a:stretch>
                  <a:fillRect l="-1432" t="-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bject 4"/>
          <p:cNvSpPr/>
          <p:nvPr/>
        </p:nvSpPr>
        <p:spPr>
          <a:xfrm>
            <a:off x="4193073" y="3262312"/>
            <a:ext cx="2285999" cy="2838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37495" y="3243262"/>
            <a:ext cx="2311400" cy="2774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32723" y="2976562"/>
            <a:ext cx="3121660" cy="3200400"/>
          </a:xfrm>
          <a:custGeom>
            <a:avLst/>
            <a:gdLst/>
            <a:ahLst/>
            <a:cxnLst/>
            <a:rect l="l" t="t" r="r" b="b"/>
            <a:pathLst>
              <a:path w="3121659" h="3200400">
                <a:moveTo>
                  <a:pt x="0" y="221637"/>
                </a:moveTo>
                <a:lnTo>
                  <a:pt x="4502" y="176969"/>
                </a:lnTo>
                <a:lnTo>
                  <a:pt x="17417" y="135366"/>
                </a:lnTo>
                <a:lnTo>
                  <a:pt x="37852" y="97717"/>
                </a:lnTo>
                <a:lnTo>
                  <a:pt x="64916" y="64916"/>
                </a:lnTo>
                <a:lnTo>
                  <a:pt x="97717" y="37852"/>
                </a:lnTo>
                <a:lnTo>
                  <a:pt x="135366" y="17417"/>
                </a:lnTo>
                <a:lnTo>
                  <a:pt x="176969" y="4502"/>
                </a:lnTo>
                <a:lnTo>
                  <a:pt x="221637" y="0"/>
                </a:lnTo>
                <a:lnTo>
                  <a:pt x="2899581" y="0"/>
                </a:lnTo>
                <a:lnTo>
                  <a:pt x="2944248" y="4502"/>
                </a:lnTo>
                <a:lnTo>
                  <a:pt x="2985852" y="17417"/>
                </a:lnTo>
                <a:lnTo>
                  <a:pt x="3023500" y="37852"/>
                </a:lnTo>
                <a:lnTo>
                  <a:pt x="3056302" y="64916"/>
                </a:lnTo>
                <a:lnTo>
                  <a:pt x="3083366" y="97717"/>
                </a:lnTo>
                <a:lnTo>
                  <a:pt x="3103801" y="135366"/>
                </a:lnTo>
                <a:lnTo>
                  <a:pt x="3116716" y="176969"/>
                </a:lnTo>
                <a:lnTo>
                  <a:pt x="3121219" y="221637"/>
                </a:lnTo>
                <a:lnTo>
                  <a:pt x="3121219" y="2978762"/>
                </a:lnTo>
                <a:lnTo>
                  <a:pt x="3116716" y="3023430"/>
                </a:lnTo>
                <a:lnTo>
                  <a:pt x="3103801" y="3065033"/>
                </a:lnTo>
                <a:lnTo>
                  <a:pt x="3083366" y="3102682"/>
                </a:lnTo>
                <a:lnTo>
                  <a:pt x="3056302" y="3135484"/>
                </a:lnTo>
                <a:lnTo>
                  <a:pt x="3023500" y="3162547"/>
                </a:lnTo>
                <a:lnTo>
                  <a:pt x="2985852" y="3182982"/>
                </a:lnTo>
                <a:lnTo>
                  <a:pt x="2944248" y="3195897"/>
                </a:lnTo>
                <a:lnTo>
                  <a:pt x="2899581" y="3200400"/>
                </a:lnTo>
                <a:lnTo>
                  <a:pt x="221637" y="3200400"/>
                </a:lnTo>
                <a:lnTo>
                  <a:pt x="176969" y="3195897"/>
                </a:lnTo>
                <a:lnTo>
                  <a:pt x="135366" y="3182982"/>
                </a:lnTo>
                <a:lnTo>
                  <a:pt x="97717" y="3162547"/>
                </a:lnTo>
                <a:lnTo>
                  <a:pt x="64916" y="3135484"/>
                </a:lnTo>
                <a:lnTo>
                  <a:pt x="37852" y="3102682"/>
                </a:lnTo>
                <a:lnTo>
                  <a:pt x="17417" y="3065033"/>
                </a:lnTo>
                <a:lnTo>
                  <a:pt x="4502" y="3023430"/>
                </a:lnTo>
                <a:lnTo>
                  <a:pt x="0" y="2978762"/>
                </a:lnTo>
                <a:lnTo>
                  <a:pt x="0" y="221637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77145" y="2976562"/>
            <a:ext cx="3121660" cy="3200400"/>
          </a:xfrm>
          <a:custGeom>
            <a:avLst/>
            <a:gdLst/>
            <a:ahLst/>
            <a:cxnLst/>
            <a:rect l="l" t="t" r="r" b="b"/>
            <a:pathLst>
              <a:path w="3121659" h="3200400">
                <a:moveTo>
                  <a:pt x="0" y="221637"/>
                </a:moveTo>
                <a:lnTo>
                  <a:pt x="4502" y="176969"/>
                </a:lnTo>
                <a:lnTo>
                  <a:pt x="17417" y="135366"/>
                </a:lnTo>
                <a:lnTo>
                  <a:pt x="37852" y="97717"/>
                </a:lnTo>
                <a:lnTo>
                  <a:pt x="64916" y="64916"/>
                </a:lnTo>
                <a:lnTo>
                  <a:pt x="97717" y="37852"/>
                </a:lnTo>
                <a:lnTo>
                  <a:pt x="135366" y="17417"/>
                </a:lnTo>
                <a:lnTo>
                  <a:pt x="176969" y="4502"/>
                </a:lnTo>
                <a:lnTo>
                  <a:pt x="221637" y="0"/>
                </a:lnTo>
                <a:lnTo>
                  <a:pt x="2899581" y="0"/>
                </a:lnTo>
                <a:lnTo>
                  <a:pt x="2944248" y="4502"/>
                </a:lnTo>
                <a:lnTo>
                  <a:pt x="2985852" y="17417"/>
                </a:lnTo>
                <a:lnTo>
                  <a:pt x="3023500" y="37852"/>
                </a:lnTo>
                <a:lnTo>
                  <a:pt x="3056302" y="64916"/>
                </a:lnTo>
                <a:lnTo>
                  <a:pt x="3083366" y="97717"/>
                </a:lnTo>
                <a:lnTo>
                  <a:pt x="3103801" y="135366"/>
                </a:lnTo>
                <a:lnTo>
                  <a:pt x="3116716" y="176969"/>
                </a:lnTo>
                <a:lnTo>
                  <a:pt x="3121219" y="221637"/>
                </a:lnTo>
                <a:lnTo>
                  <a:pt x="3121219" y="2978762"/>
                </a:lnTo>
                <a:lnTo>
                  <a:pt x="3116716" y="3023430"/>
                </a:lnTo>
                <a:lnTo>
                  <a:pt x="3103801" y="3065033"/>
                </a:lnTo>
                <a:lnTo>
                  <a:pt x="3083366" y="3102682"/>
                </a:lnTo>
                <a:lnTo>
                  <a:pt x="3056302" y="3135484"/>
                </a:lnTo>
                <a:lnTo>
                  <a:pt x="3023500" y="3162547"/>
                </a:lnTo>
                <a:lnTo>
                  <a:pt x="2985852" y="3182982"/>
                </a:lnTo>
                <a:lnTo>
                  <a:pt x="2944248" y="3195897"/>
                </a:lnTo>
                <a:lnTo>
                  <a:pt x="2899581" y="3200400"/>
                </a:lnTo>
                <a:lnTo>
                  <a:pt x="221637" y="3200400"/>
                </a:lnTo>
                <a:lnTo>
                  <a:pt x="176969" y="3195897"/>
                </a:lnTo>
                <a:lnTo>
                  <a:pt x="135366" y="3182982"/>
                </a:lnTo>
                <a:lnTo>
                  <a:pt x="97717" y="3162547"/>
                </a:lnTo>
                <a:lnTo>
                  <a:pt x="64916" y="3135484"/>
                </a:lnTo>
                <a:lnTo>
                  <a:pt x="37852" y="3102682"/>
                </a:lnTo>
                <a:lnTo>
                  <a:pt x="17417" y="3065033"/>
                </a:lnTo>
                <a:lnTo>
                  <a:pt x="4502" y="3023430"/>
                </a:lnTo>
                <a:lnTo>
                  <a:pt x="0" y="2978762"/>
                </a:lnTo>
                <a:lnTo>
                  <a:pt x="0" y="221637"/>
                </a:lnTo>
                <a:close/>
              </a:path>
            </a:pathLst>
          </a:custGeom>
          <a:ln w="28575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12226" y="3679081"/>
            <a:ext cx="1761283" cy="20788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611124"/>
            <a:ext cx="55547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MOSFET</a:t>
            </a:r>
            <a:r>
              <a:rPr spc="-55" dirty="0"/>
              <a:t> </a:t>
            </a:r>
            <a:r>
              <a:rPr spc="-5" dirty="0"/>
              <a:t>S-Model</a:t>
            </a:r>
          </a:p>
        </p:txBody>
      </p:sp>
      <p:sp>
        <p:nvSpPr>
          <p:cNvPr id="3" name="object 3"/>
          <p:cNvSpPr/>
          <p:nvPr/>
        </p:nvSpPr>
        <p:spPr>
          <a:xfrm>
            <a:off x="1335261" y="2229873"/>
            <a:ext cx="3959644" cy="33446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41307" y="4488658"/>
            <a:ext cx="8102598" cy="2171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611124"/>
            <a:ext cx="7270131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Logic </a:t>
            </a:r>
            <a:r>
              <a:rPr spc="-20" dirty="0"/>
              <a:t>Gates </a:t>
            </a:r>
            <a:r>
              <a:rPr spc="-5" dirty="0"/>
              <a:t>using</a:t>
            </a:r>
            <a:r>
              <a:rPr spc="5" dirty="0"/>
              <a:t> </a:t>
            </a:r>
            <a:r>
              <a:rPr spc="-5" dirty="0"/>
              <a:t>MOSFET</a:t>
            </a:r>
          </a:p>
        </p:txBody>
      </p:sp>
      <p:sp>
        <p:nvSpPr>
          <p:cNvPr id="3" name="object 3"/>
          <p:cNvSpPr/>
          <p:nvPr/>
        </p:nvSpPr>
        <p:spPr>
          <a:xfrm>
            <a:off x="1167079" y="2766263"/>
            <a:ext cx="2127249" cy="27876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6939" y="1698243"/>
            <a:ext cx="58547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Calibri"/>
                <a:cs typeface="Calibri"/>
              </a:rPr>
              <a:t>Just replace </a:t>
            </a:r>
            <a:r>
              <a:rPr sz="2800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switches </a:t>
            </a:r>
            <a:r>
              <a:rPr sz="2800" spc="-5" dirty="0">
                <a:latin typeface="Calibri"/>
                <a:cs typeface="Calibri"/>
              </a:rPr>
              <a:t>with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MOSFETs!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81357" y="2788394"/>
            <a:ext cx="1833609" cy="2768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41812" y="5949188"/>
            <a:ext cx="24549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NOT </a:t>
            </a:r>
            <a:r>
              <a:rPr sz="2400" spc="-15" dirty="0">
                <a:latin typeface="Calibri"/>
                <a:cs typeface="Calibri"/>
              </a:rPr>
              <a:t>Gate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(Inverter)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80649" y="5918708"/>
            <a:ext cx="2672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NAND </a:t>
            </a:r>
            <a:r>
              <a:rPr sz="2400" spc="-15" dirty="0">
                <a:latin typeface="Calibri"/>
                <a:cs typeface="Calibri"/>
              </a:rPr>
              <a:t>Gate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(Inverter)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618204" y="2719490"/>
            <a:ext cx="2895600" cy="27558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852392" y="5949188"/>
            <a:ext cx="2479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NOR </a:t>
            </a:r>
            <a:r>
              <a:rPr sz="2400" spc="-15" dirty="0">
                <a:latin typeface="Calibri"/>
                <a:cs typeface="Calibri"/>
              </a:rPr>
              <a:t>Gate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(Inverter)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  <p:bldP spid="7" grpId="0"/>
      <p:bldP spid="8" grpId="0" animBg="1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101480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MOSFET Logic </a:t>
            </a:r>
            <a:r>
              <a:rPr spc="-20" dirty="0"/>
              <a:t>Gates </a:t>
            </a:r>
            <a:r>
              <a:rPr dirty="0"/>
              <a:t>– </a:t>
            </a:r>
            <a:r>
              <a:rPr spc="-20" dirty="0"/>
              <a:t>More</a:t>
            </a:r>
            <a:r>
              <a:rPr spc="15" dirty="0"/>
              <a:t> </a:t>
            </a:r>
            <a:r>
              <a:rPr spc="-15" dirty="0"/>
              <a:t>Examples</a:t>
            </a:r>
          </a:p>
        </p:txBody>
      </p:sp>
      <p:sp>
        <p:nvSpPr>
          <p:cNvPr id="3" name="object 3"/>
          <p:cNvSpPr/>
          <p:nvPr/>
        </p:nvSpPr>
        <p:spPr>
          <a:xfrm>
            <a:off x="1058553" y="2434441"/>
            <a:ext cx="3200399" cy="3098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8870" y="6086275"/>
            <a:ext cx="1155700" cy="0"/>
          </a:xfrm>
          <a:custGeom>
            <a:avLst/>
            <a:gdLst/>
            <a:ahLst/>
            <a:cxnLst/>
            <a:rect l="l" t="t" r="r" b="b"/>
            <a:pathLst>
              <a:path w="1155700">
                <a:moveTo>
                  <a:pt x="0" y="0"/>
                </a:moveTo>
                <a:lnTo>
                  <a:pt x="1155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63325" y="6040628"/>
            <a:ext cx="1984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7" baseline="3086" dirty="0">
                <a:latin typeface="Cambria Math"/>
                <a:cs typeface="Cambria Math"/>
              </a:rPr>
              <a:t>𝑂𝑈𝑇 </a:t>
            </a:r>
            <a:r>
              <a:rPr sz="2700" baseline="3086" dirty="0">
                <a:latin typeface="Cambria Math"/>
                <a:cs typeface="Cambria Math"/>
              </a:rPr>
              <a:t>= </a:t>
            </a:r>
            <a:r>
              <a:rPr sz="1800" spc="-5" dirty="0">
                <a:latin typeface="Cambria Math"/>
                <a:cs typeface="Cambria Math"/>
              </a:rPr>
              <a:t>𝐴𝐵 </a:t>
            </a:r>
            <a:r>
              <a:rPr sz="1800" dirty="0">
                <a:latin typeface="Cambria Math"/>
                <a:cs typeface="Cambria Math"/>
              </a:rPr>
              <a:t>+ 𝐶 +</a:t>
            </a:r>
            <a:r>
              <a:rPr sz="1800" spc="-3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𝐷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422505" y="6028435"/>
            <a:ext cx="641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mbria Math"/>
                <a:cs typeface="Cambria Math"/>
              </a:rPr>
              <a:t>𝑂𝑢𝑡</a:t>
            </a:r>
            <a:r>
              <a:rPr sz="1800" spc="7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271179" y="5980809"/>
            <a:ext cx="1066800" cy="0"/>
          </a:xfrm>
          <a:custGeom>
            <a:avLst/>
            <a:gdLst/>
            <a:ahLst/>
            <a:cxnLst/>
            <a:rect l="l" t="t" r="r" b="b"/>
            <a:pathLst>
              <a:path w="1066800">
                <a:moveTo>
                  <a:pt x="0" y="0"/>
                </a:moveTo>
                <a:lnTo>
                  <a:pt x="10668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71179" y="6044309"/>
            <a:ext cx="1066800" cy="0"/>
          </a:xfrm>
          <a:custGeom>
            <a:avLst/>
            <a:gdLst/>
            <a:ahLst/>
            <a:cxnLst/>
            <a:rect l="l" t="t" r="r" b="b"/>
            <a:pathLst>
              <a:path w="1066800">
                <a:moveTo>
                  <a:pt x="0" y="0"/>
                </a:moveTo>
                <a:lnTo>
                  <a:pt x="10668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92034" y="6095424"/>
            <a:ext cx="726440" cy="212090"/>
          </a:xfrm>
          <a:custGeom>
            <a:avLst/>
            <a:gdLst/>
            <a:ahLst/>
            <a:cxnLst/>
            <a:rect l="l" t="t" r="r" b="b"/>
            <a:pathLst>
              <a:path w="726440" h="212089">
                <a:moveTo>
                  <a:pt x="658738" y="0"/>
                </a:moveTo>
                <a:lnTo>
                  <a:pt x="655725" y="8594"/>
                </a:lnTo>
                <a:lnTo>
                  <a:pt x="667982" y="13914"/>
                </a:lnTo>
                <a:lnTo>
                  <a:pt x="678524" y="21277"/>
                </a:lnTo>
                <a:lnTo>
                  <a:pt x="699927" y="55409"/>
                </a:lnTo>
                <a:lnTo>
                  <a:pt x="706959" y="104812"/>
                </a:lnTo>
                <a:lnTo>
                  <a:pt x="706174" y="123487"/>
                </a:lnTo>
                <a:lnTo>
                  <a:pt x="694401" y="169217"/>
                </a:lnTo>
                <a:lnTo>
                  <a:pt x="668125" y="197806"/>
                </a:lnTo>
                <a:lnTo>
                  <a:pt x="656060" y="203150"/>
                </a:lnTo>
                <a:lnTo>
                  <a:pt x="658738" y="211745"/>
                </a:lnTo>
                <a:lnTo>
                  <a:pt x="699194" y="187708"/>
                </a:lnTo>
                <a:lnTo>
                  <a:pt x="721916" y="143335"/>
                </a:lnTo>
                <a:lnTo>
                  <a:pt x="726269" y="105928"/>
                </a:lnTo>
                <a:lnTo>
                  <a:pt x="725178" y="86516"/>
                </a:lnTo>
                <a:lnTo>
                  <a:pt x="708800" y="37113"/>
                </a:lnTo>
                <a:lnTo>
                  <a:pt x="674090" y="5542"/>
                </a:lnTo>
                <a:lnTo>
                  <a:pt x="658738" y="0"/>
                </a:lnTo>
                <a:close/>
              </a:path>
              <a:path w="726440" h="212089">
                <a:moveTo>
                  <a:pt x="67529" y="0"/>
                </a:moveTo>
                <a:lnTo>
                  <a:pt x="27147" y="24099"/>
                </a:lnTo>
                <a:lnTo>
                  <a:pt x="4367" y="68577"/>
                </a:lnTo>
                <a:lnTo>
                  <a:pt x="0" y="105928"/>
                </a:lnTo>
                <a:lnTo>
                  <a:pt x="1088" y="125381"/>
                </a:lnTo>
                <a:lnTo>
                  <a:pt x="17412" y="174742"/>
                </a:lnTo>
                <a:lnTo>
                  <a:pt x="52133" y="206209"/>
                </a:lnTo>
                <a:lnTo>
                  <a:pt x="67529" y="211745"/>
                </a:lnTo>
                <a:lnTo>
                  <a:pt x="70209" y="203150"/>
                </a:lnTo>
                <a:lnTo>
                  <a:pt x="58143" y="197806"/>
                </a:lnTo>
                <a:lnTo>
                  <a:pt x="47731" y="190369"/>
                </a:lnTo>
                <a:lnTo>
                  <a:pt x="26373" y="155690"/>
                </a:lnTo>
                <a:lnTo>
                  <a:pt x="19310" y="104812"/>
                </a:lnTo>
                <a:lnTo>
                  <a:pt x="20095" y="86747"/>
                </a:lnTo>
                <a:lnTo>
                  <a:pt x="31866" y="42136"/>
                </a:lnTo>
                <a:lnTo>
                  <a:pt x="58331" y="13914"/>
                </a:lnTo>
                <a:lnTo>
                  <a:pt x="70543" y="8594"/>
                </a:lnTo>
                <a:lnTo>
                  <a:pt x="67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354111" y="6025388"/>
            <a:ext cx="12338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𝐴 + 𝐵 𝐶𝐷</a:t>
            </a:r>
            <a:r>
              <a:rPr sz="1800" spc="8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</a:p>
        </p:txBody>
      </p:sp>
      <p:sp>
        <p:nvSpPr>
          <p:cNvPr id="11" name="object 11"/>
          <p:cNvSpPr/>
          <p:nvPr/>
        </p:nvSpPr>
        <p:spPr>
          <a:xfrm>
            <a:off x="9658871" y="6095424"/>
            <a:ext cx="726440" cy="212090"/>
          </a:xfrm>
          <a:custGeom>
            <a:avLst/>
            <a:gdLst/>
            <a:ahLst/>
            <a:cxnLst/>
            <a:rect l="l" t="t" r="r" b="b"/>
            <a:pathLst>
              <a:path w="726440" h="212089">
                <a:moveTo>
                  <a:pt x="658738" y="0"/>
                </a:moveTo>
                <a:lnTo>
                  <a:pt x="655725" y="8594"/>
                </a:lnTo>
                <a:lnTo>
                  <a:pt x="667982" y="13914"/>
                </a:lnTo>
                <a:lnTo>
                  <a:pt x="678524" y="21277"/>
                </a:lnTo>
                <a:lnTo>
                  <a:pt x="699927" y="55409"/>
                </a:lnTo>
                <a:lnTo>
                  <a:pt x="706959" y="104812"/>
                </a:lnTo>
                <a:lnTo>
                  <a:pt x="706174" y="123487"/>
                </a:lnTo>
                <a:lnTo>
                  <a:pt x="694401" y="169217"/>
                </a:lnTo>
                <a:lnTo>
                  <a:pt x="668125" y="197806"/>
                </a:lnTo>
                <a:lnTo>
                  <a:pt x="656060" y="203150"/>
                </a:lnTo>
                <a:lnTo>
                  <a:pt x="658738" y="211745"/>
                </a:lnTo>
                <a:lnTo>
                  <a:pt x="699194" y="187708"/>
                </a:lnTo>
                <a:lnTo>
                  <a:pt x="721916" y="143335"/>
                </a:lnTo>
                <a:lnTo>
                  <a:pt x="726269" y="105928"/>
                </a:lnTo>
                <a:lnTo>
                  <a:pt x="725178" y="86516"/>
                </a:lnTo>
                <a:lnTo>
                  <a:pt x="708800" y="37113"/>
                </a:lnTo>
                <a:lnTo>
                  <a:pt x="674090" y="5542"/>
                </a:lnTo>
                <a:lnTo>
                  <a:pt x="658738" y="0"/>
                </a:lnTo>
                <a:close/>
              </a:path>
              <a:path w="726440" h="212089">
                <a:moveTo>
                  <a:pt x="67529" y="0"/>
                </a:moveTo>
                <a:lnTo>
                  <a:pt x="27147" y="24099"/>
                </a:lnTo>
                <a:lnTo>
                  <a:pt x="4366" y="68577"/>
                </a:lnTo>
                <a:lnTo>
                  <a:pt x="0" y="105928"/>
                </a:lnTo>
                <a:lnTo>
                  <a:pt x="1088" y="125381"/>
                </a:lnTo>
                <a:lnTo>
                  <a:pt x="17411" y="174742"/>
                </a:lnTo>
                <a:lnTo>
                  <a:pt x="52133" y="206209"/>
                </a:lnTo>
                <a:lnTo>
                  <a:pt x="67529" y="211745"/>
                </a:lnTo>
                <a:lnTo>
                  <a:pt x="70209" y="203150"/>
                </a:lnTo>
                <a:lnTo>
                  <a:pt x="58143" y="197806"/>
                </a:lnTo>
                <a:lnTo>
                  <a:pt x="47731" y="190369"/>
                </a:lnTo>
                <a:lnTo>
                  <a:pt x="26373" y="155690"/>
                </a:lnTo>
                <a:lnTo>
                  <a:pt x="19310" y="104812"/>
                </a:lnTo>
                <a:lnTo>
                  <a:pt x="20095" y="86747"/>
                </a:lnTo>
                <a:lnTo>
                  <a:pt x="31866" y="42136"/>
                </a:lnTo>
                <a:lnTo>
                  <a:pt x="58331" y="13914"/>
                </a:lnTo>
                <a:lnTo>
                  <a:pt x="70543" y="8594"/>
                </a:lnTo>
                <a:lnTo>
                  <a:pt x="67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720948" y="6025388"/>
            <a:ext cx="992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𝐴 + 𝐵</a:t>
            </a:r>
            <a:r>
              <a:rPr sz="1800" spc="32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𝐶𝐷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130226" y="2325213"/>
            <a:ext cx="3714750" cy="2971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19427" y="2345213"/>
            <a:ext cx="296545" cy="371475"/>
          </a:xfrm>
          <a:custGeom>
            <a:avLst/>
            <a:gdLst/>
            <a:ahLst/>
            <a:cxnLst/>
            <a:rect l="l" t="t" r="r" b="b"/>
            <a:pathLst>
              <a:path w="296544" h="371475">
                <a:moveTo>
                  <a:pt x="296015" y="371369"/>
                </a:moveTo>
                <a:lnTo>
                  <a:pt x="0" y="371369"/>
                </a:lnTo>
                <a:lnTo>
                  <a:pt x="0" y="0"/>
                </a:lnTo>
                <a:lnTo>
                  <a:pt x="296015" y="0"/>
                </a:lnTo>
                <a:lnTo>
                  <a:pt x="296015" y="3713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611539" y="2340161"/>
            <a:ext cx="424815" cy="3708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250" i="1" dirty="0">
                <a:latin typeface="Times New Roman"/>
                <a:cs typeface="Times New Roman"/>
              </a:rPr>
              <a:t>Vs</a:t>
            </a:r>
            <a:endParaRPr sz="2250" dirty="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953427" y="2228797"/>
            <a:ext cx="296545" cy="371475"/>
          </a:xfrm>
          <a:custGeom>
            <a:avLst/>
            <a:gdLst/>
            <a:ahLst/>
            <a:cxnLst/>
            <a:rect l="l" t="t" r="r" b="b"/>
            <a:pathLst>
              <a:path w="296545" h="371475">
                <a:moveTo>
                  <a:pt x="296015" y="371369"/>
                </a:moveTo>
                <a:lnTo>
                  <a:pt x="0" y="371369"/>
                </a:lnTo>
                <a:lnTo>
                  <a:pt x="0" y="0"/>
                </a:lnTo>
                <a:lnTo>
                  <a:pt x="296015" y="0"/>
                </a:lnTo>
                <a:lnTo>
                  <a:pt x="296015" y="3713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945539" y="2223744"/>
            <a:ext cx="424815" cy="3708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250" i="1" dirty="0">
                <a:latin typeface="Times New Roman"/>
                <a:cs typeface="Times New Roman"/>
              </a:rPr>
              <a:t>Vs</a:t>
            </a:r>
            <a:endParaRPr sz="2250" dirty="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794927" y="2228797"/>
            <a:ext cx="296545" cy="371475"/>
          </a:xfrm>
          <a:custGeom>
            <a:avLst/>
            <a:gdLst/>
            <a:ahLst/>
            <a:cxnLst/>
            <a:rect l="l" t="t" r="r" b="b"/>
            <a:pathLst>
              <a:path w="296545" h="371475">
                <a:moveTo>
                  <a:pt x="296015" y="371369"/>
                </a:moveTo>
                <a:lnTo>
                  <a:pt x="0" y="371369"/>
                </a:lnTo>
                <a:lnTo>
                  <a:pt x="0" y="0"/>
                </a:lnTo>
                <a:lnTo>
                  <a:pt x="296015" y="0"/>
                </a:lnTo>
                <a:lnTo>
                  <a:pt x="296015" y="3713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787039" y="2223744"/>
            <a:ext cx="424815" cy="3708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250" i="1" dirty="0">
                <a:latin typeface="Times New Roman"/>
                <a:cs typeface="Times New Roman"/>
              </a:rPr>
              <a:t>Vs</a:t>
            </a:r>
            <a:endParaRPr sz="225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  <p:bldP spid="8" grpId="0" animBg="1"/>
      <p:bldP spid="9" grpId="0" animBg="1"/>
      <p:bldP spid="10" grpId="0"/>
      <p:bldP spid="11" grpId="0" animBg="1"/>
      <p:bldP spid="12" grpId="0"/>
      <p:bldP spid="13" grpId="0" animBg="1"/>
      <p:bldP spid="17" grpId="0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4A1A4-8727-F8EA-C548-79D7663BC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Problem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31379-4929-BF9C-F3FC-BDC783B25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38953" cy="409117"/>
          </a:xfrm>
        </p:spPr>
        <p:txBody>
          <a:bodyPr/>
          <a:lstStyle/>
          <a:p>
            <a:r>
              <a:rPr lang="en-US" sz="1800" b="1" i="0" dirty="0">
                <a:solidFill>
                  <a:srgbClr val="000000"/>
                </a:solidFill>
                <a:effectLst/>
              </a:rPr>
              <a:t>Design 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a circuit using ideal MOSFETs (S-model) to implement the logic function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CD27AC16-63D6-206F-8CB8-0AF406F851DA}"/>
                  </a:ext>
                </a:extLst>
              </p14:cNvPr>
              <p14:cNvContentPartPr/>
              <p14:nvPr/>
            </p14:nvContentPartPr>
            <p14:xfrm>
              <a:off x="6873240" y="5646820"/>
              <a:ext cx="360" cy="2570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CD27AC16-63D6-206F-8CB8-0AF406F851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64240" y="5637820"/>
                <a:ext cx="1800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01E38DC-A813-A3B8-1E39-35B6E2FF72EB}"/>
                  </a:ext>
                </a:extLst>
              </p14:cNvPr>
              <p14:cNvContentPartPr/>
              <p14:nvPr/>
            </p14:nvContentPartPr>
            <p14:xfrm>
              <a:off x="6682800" y="4880380"/>
              <a:ext cx="7560" cy="2422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01E38DC-A813-A3B8-1E39-35B6E2FF72E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3800" y="4871393"/>
                <a:ext cx="25200" cy="259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3" name="Ink 73">
                <a:extLst>
                  <a:ext uri="{FF2B5EF4-FFF2-40B4-BE49-F238E27FC236}">
                    <a16:creationId xmlns:a16="http://schemas.microsoft.com/office/drawing/2014/main" id="{2E706ED4-A820-3E35-5214-CEF4A086E483}"/>
                  </a:ext>
                </a:extLst>
              </p14:cNvPr>
              <p14:cNvContentPartPr/>
              <p14:nvPr/>
            </p14:nvContentPartPr>
            <p14:xfrm>
              <a:off x="6723120" y="5422900"/>
              <a:ext cx="158400" cy="249840"/>
            </p14:xfrm>
          </p:contentPart>
        </mc:Choice>
        <mc:Fallback xmlns="">
          <p:pic>
            <p:nvPicPr>
              <p:cNvPr id="73" name="Ink 73">
                <a:extLst>
                  <a:ext uri="{FF2B5EF4-FFF2-40B4-BE49-F238E27FC236}">
                    <a16:creationId xmlns:a16="http://schemas.microsoft.com/office/drawing/2014/main" id="{2E706ED4-A820-3E35-5214-CEF4A086E48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14099" y="5413900"/>
                <a:ext cx="17608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1E6524D9-6E29-019F-603F-F3BD3F833493}"/>
                  </a:ext>
                </a:extLst>
              </p14:cNvPr>
              <p14:cNvContentPartPr/>
              <p14:nvPr/>
            </p14:nvContentPartPr>
            <p14:xfrm>
              <a:off x="6752640" y="4703620"/>
              <a:ext cx="136080" cy="7272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1E6524D9-6E29-019F-603F-F3BD3F83349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43640" y="4694620"/>
                <a:ext cx="153720" cy="7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9" name="Ink 79">
                <a:extLst>
                  <a:ext uri="{FF2B5EF4-FFF2-40B4-BE49-F238E27FC236}">
                    <a16:creationId xmlns:a16="http://schemas.microsoft.com/office/drawing/2014/main" id="{5E870146-8065-78DE-924E-9E6FACB3164E}"/>
                  </a:ext>
                </a:extLst>
              </p14:cNvPr>
              <p14:cNvContentPartPr/>
              <p14:nvPr/>
            </p14:nvContentPartPr>
            <p14:xfrm>
              <a:off x="6506760" y="4103140"/>
              <a:ext cx="704520" cy="601560"/>
            </p14:xfrm>
          </p:contentPart>
        </mc:Choice>
        <mc:Fallback xmlns="">
          <p:pic>
            <p:nvPicPr>
              <p:cNvPr id="79" name="Ink 79">
                <a:extLst>
                  <a:ext uri="{FF2B5EF4-FFF2-40B4-BE49-F238E27FC236}">
                    <a16:creationId xmlns:a16="http://schemas.microsoft.com/office/drawing/2014/main" id="{5E870146-8065-78DE-924E-9E6FACB3164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97755" y="4094145"/>
                <a:ext cx="722169" cy="6191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CFBE1C5-EEEF-7F2C-7F06-9AE6C9DEA213}"/>
                  </a:ext>
                </a:extLst>
              </p14:cNvPr>
              <p14:cNvContentPartPr/>
              <p14:nvPr/>
            </p14:nvContentPartPr>
            <p14:xfrm>
              <a:off x="6858840" y="4403740"/>
              <a:ext cx="136080" cy="39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CFBE1C5-EEEF-7F2C-7F06-9AE6C9DEA21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49840" y="4394740"/>
                <a:ext cx="1537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4F413DCF-2893-CBF9-88EE-15F06B5C21BC}"/>
                  </a:ext>
                </a:extLst>
              </p14:cNvPr>
              <p14:cNvContentPartPr/>
              <p14:nvPr/>
            </p14:nvContentPartPr>
            <p14:xfrm>
              <a:off x="6627720" y="4117540"/>
              <a:ext cx="498960" cy="1872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4F413DCF-2893-CBF9-88EE-15F06B5C21B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18720" y="4108540"/>
                <a:ext cx="51660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B9E363DF-50A6-8BE9-6B52-0AE467752D93}"/>
                  </a:ext>
                </a:extLst>
              </p14:cNvPr>
              <p14:cNvContentPartPr/>
              <p14:nvPr/>
            </p14:nvContentPartPr>
            <p14:xfrm>
              <a:off x="6880800" y="4689580"/>
              <a:ext cx="319320" cy="187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B9E363DF-50A6-8BE9-6B52-0AE467752D9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871800" y="4680580"/>
                <a:ext cx="3369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7" name="Ink 87">
                <a:extLst>
                  <a:ext uri="{FF2B5EF4-FFF2-40B4-BE49-F238E27FC236}">
                    <a16:creationId xmlns:a16="http://schemas.microsoft.com/office/drawing/2014/main" id="{42D3716C-C52E-E72B-0EE6-D6E670214C11}"/>
                  </a:ext>
                </a:extLst>
              </p14:cNvPr>
              <p14:cNvContentPartPr/>
              <p14:nvPr/>
            </p14:nvContentPartPr>
            <p14:xfrm>
              <a:off x="6096000" y="4297180"/>
              <a:ext cx="906120" cy="682560"/>
            </p14:xfrm>
          </p:contentPart>
        </mc:Choice>
        <mc:Fallback xmlns="">
          <p:pic>
            <p:nvPicPr>
              <p:cNvPr id="87" name="Ink 87">
                <a:extLst>
                  <a:ext uri="{FF2B5EF4-FFF2-40B4-BE49-F238E27FC236}">
                    <a16:creationId xmlns:a16="http://schemas.microsoft.com/office/drawing/2014/main" id="{42D3716C-C52E-E72B-0EE6-D6E670214C1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087000" y="4288175"/>
                <a:ext cx="923760" cy="7002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FCAFA693-081C-F048-9AFB-775CA232E6FE}"/>
                  </a:ext>
                </a:extLst>
              </p14:cNvPr>
              <p14:cNvContentPartPr/>
              <p14:nvPr/>
            </p14:nvContentPartPr>
            <p14:xfrm>
              <a:off x="5901960" y="4352260"/>
              <a:ext cx="124920" cy="1580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FCAFA693-081C-F048-9AFB-775CA232E6F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892960" y="4343260"/>
                <a:ext cx="14256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1" name="Ink 91">
                <a:extLst>
                  <a:ext uri="{FF2B5EF4-FFF2-40B4-BE49-F238E27FC236}">
                    <a16:creationId xmlns:a16="http://schemas.microsoft.com/office/drawing/2014/main" id="{D696213E-EC81-3AA2-FBE1-D00A4093F3B6}"/>
                  </a:ext>
                </a:extLst>
              </p14:cNvPr>
              <p14:cNvContentPartPr/>
              <p14:nvPr/>
            </p14:nvContentPartPr>
            <p14:xfrm>
              <a:off x="6701160" y="4337500"/>
              <a:ext cx="95760" cy="132480"/>
            </p14:xfrm>
          </p:contentPart>
        </mc:Choice>
        <mc:Fallback xmlns="">
          <p:pic>
            <p:nvPicPr>
              <p:cNvPr id="91" name="Ink 91">
                <a:extLst>
                  <a:ext uri="{FF2B5EF4-FFF2-40B4-BE49-F238E27FC236}">
                    <a16:creationId xmlns:a16="http://schemas.microsoft.com/office/drawing/2014/main" id="{D696213E-EC81-3AA2-FBE1-D00A4093F3B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692126" y="4328500"/>
                <a:ext cx="113467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6" name="Ink 96">
                <a:extLst>
                  <a:ext uri="{FF2B5EF4-FFF2-40B4-BE49-F238E27FC236}">
                    <a16:creationId xmlns:a16="http://schemas.microsoft.com/office/drawing/2014/main" id="{78BA629B-F0B8-0E2E-C1F3-5E1DBD85B2E0}"/>
                  </a:ext>
                </a:extLst>
              </p14:cNvPr>
              <p14:cNvContentPartPr/>
              <p14:nvPr/>
            </p14:nvContentPartPr>
            <p14:xfrm>
              <a:off x="6184200" y="5474380"/>
              <a:ext cx="546840" cy="150840"/>
            </p14:xfrm>
          </p:contentPart>
        </mc:Choice>
        <mc:Fallback xmlns="">
          <p:pic>
            <p:nvPicPr>
              <p:cNvPr id="96" name="Ink 96">
                <a:extLst>
                  <a:ext uri="{FF2B5EF4-FFF2-40B4-BE49-F238E27FC236}">
                    <a16:creationId xmlns:a16="http://schemas.microsoft.com/office/drawing/2014/main" id="{78BA629B-F0B8-0E2E-C1F3-5E1DBD85B2E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175200" y="5465380"/>
                <a:ext cx="56448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0" name="Ink 100">
                <a:extLst>
                  <a:ext uri="{FF2B5EF4-FFF2-40B4-BE49-F238E27FC236}">
                    <a16:creationId xmlns:a16="http://schemas.microsoft.com/office/drawing/2014/main" id="{8742CEC9-089A-6B9F-3C74-37A821CF3CFC}"/>
                  </a:ext>
                </a:extLst>
              </p14:cNvPr>
              <p14:cNvContentPartPr/>
              <p14:nvPr/>
            </p14:nvContentPartPr>
            <p14:xfrm>
              <a:off x="6807360" y="3575020"/>
              <a:ext cx="132480" cy="546480"/>
            </p14:xfrm>
          </p:contentPart>
        </mc:Choice>
        <mc:Fallback xmlns="">
          <p:pic>
            <p:nvPicPr>
              <p:cNvPr id="100" name="Ink 100">
                <a:extLst>
                  <a:ext uri="{FF2B5EF4-FFF2-40B4-BE49-F238E27FC236}">
                    <a16:creationId xmlns:a16="http://schemas.microsoft.com/office/drawing/2014/main" id="{8742CEC9-089A-6B9F-3C74-37A821CF3CF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798360" y="3566026"/>
                <a:ext cx="150120" cy="5641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7" name="Ink 107">
                <a:extLst>
                  <a:ext uri="{FF2B5EF4-FFF2-40B4-BE49-F238E27FC236}">
                    <a16:creationId xmlns:a16="http://schemas.microsoft.com/office/drawing/2014/main" id="{AFCDF5CB-B60D-BE78-EDFD-1D6C8A7D08CE}"/>
                  </a:ext>
                </a:extLst>
              </p14:cNvPr>
              <p14:cNvContentPartPr/>
              <p14:nvPr/>
            </p14:nvContentPartPr>
            <p14:xfrm>
              <a:off x="6748680" y="5903500"/>
              <a:ext cx="290160" cy="91800"/>
            </p14:xfrm>
          </p:contentPart>
        </mc:Choice>
        <mc:Fallback xmlns="">
          <p:pic>
            <p:nvPicPr>
              <p:cNvPr id="107" name="Ink 107">
                <a:extLst>
                  <a:ext uri="{FF2B5EF4-FFF2-40B4-BE49-F238E27FC236}">
                    <a16:creationId xmlns:a16="http://schemas.microsoft.com/office/drawing/2014/main" id="{AFCDF5CB-B60D-BE78-EDFD-1D6C8A7D08C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739680" y="5894535"/>
                <a:ext cx="307800" cy="1093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0" name="Ink 110">
                <a:extLst>
                  <a:ext uri="{FF2B5EF4-FFF2-40B4-BE49-F238E27FC236}">
                    <a16:creationId xmlns:a16="http://schemas.microsoft.com/office/drawing/2014/main" id="{F4662E95-EF61-D82F-12D9-B36594B0851D}"/>
                  </a:ext>
                </a:extLst>
              </p14:cNvPr>
              <p14:cNvContentPartPr/>
              <p14:nvPr/>
            </p14:nvContentPartPr>
            <p14:xfrm>
              <a:off x="7126680" y="4099180"/>
              <a:ext cx="487440" cy="62640"/>
            </p14:xfrm>
          </p:contentPart>
        </mc:Choice>
        <mc:Fallback xmlns="">
          <p:pic>
            <p:nvPicPr>
              <p:cNvPr id="110" name="Ink 110">
                <a:extLst>
                  <a:ext uri="{FF2B5EF4-FFF2-40B4-BE49-F238E27FC236}">
                    <a16:creationId xmlns:a16="http://schemas.microsoft.com/office/drawing/2014/main" id="{F4662E95-EF61-D82F-12D9-B36594B0851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117687" y="4090180"/>
                <a:ext cx="505067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8" name="Ink 118">
                <a:extLst>
                  <a:ext uri="{FF2B5EF4-FFF2-40B4-BE49-F238E27FC236}">
                    <a16:creationId xmlns:a16="http://schemas.microsoft.com/office/drawing/2014/main" id="{A1482ADC-888A-734D-C5FE-BEEB7A676BB1}"/>
                  </a:ext>
                </a:extLst>
              </p14:cNvPr>
              <p14:cNvContentPartPr/>
              <p14:nvPr/>
            </p14:nvContentPartPr>
            <p14:xfrm>
              <a:off x="7713120" y="4036900"/>
              <a:ext cx="722520" cy="198360"/>
            </p14:xfrm>
          </p:contentPart>
        </mc:Choice>
        <mc:Fallback xmlns="">
          <p:pic>
            <p:nvPicPr>
              <p:cNvPr id="118" name="Ink 118">
                <a:extLst>
                  <a:ext uri="{FF2B5EF4-FFF2-40B4-BE49-F238E27FC236}">
                    <a16:creationId xmlns:a16="http://schemas.microsoft.com/office/drawing/2014/main" id="{A1482ADC-888A-734D-C5FE-BEEB7A676BB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4120" y="4027900"/>
                <a:ext cx="7401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7" name="Ink 127">
                <a:extLst>
                  <a:ext uri="{FF2B5EF4-FFF2-40B4-BE49-F238E27FC236}">
                    <a16:creationId xmlns:a16="http://schemas.microsoft.com/office/drawing/2014/main" id="{FF412624-9D16-99FE-691C-D83A43FD1879}"/>
                  </a:ext>
                </a:extLst>
              </p14:cNvPr>
              <p14:cNvContentPartPr/>
              <p14:nvPr/>
            </p14:nvContentPartPr>
            <p14:xfrm>
              <a:off x="8556600" y="3978220"/>
              <a:ext cx="777240" cy="279000"/>
            </p14:xfrm>
          </p:contentPart>
        </mc:Choice>
        <mc:Fallback xmlns="">
          <p:pic>
            <p:nvPicPr>
              <p:cNvPr id="127" name="Ink 127">
                <a:extLst>
                  <a:ext uri="{FF2B5EF4-FFF2-40B4-BE49-F238E27FC236}">
                    <a16:creationId xmlns:a16="http://schemas.microsoft.com/office/drawing/2014/main" id="{FF412624-9D16-99FE-691C-D83A43FD187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547604" y="3969220"/>
                <a:ext cx="794872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B78458F6-6A3C-1D32-CD80-79D3E00E7797}"/>
                  </a:ext>
                </a:extLst>
              </p14:cNvPr>
              <p14:cNvContentPartPr/>
              <p14:nvPr/>
            </p14:nvContentPartPr>
            <p14:xfrm>
              <a:off x="8135040" y="3912340"/>
              <a:ext cx="1107720" cy="478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B78458F6-6A3C-1D32-CD80-79D3E00E779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126040" y="3903407"/>
                <a:ext cx="1125360" cy="653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6E9706-E810-E241-DF49-52682CB42901}"/>
                  </a:ext>
                </a:extLst>
              </p:cNvPr>
              <p:cNvSpPr txBox="1"/>
              <p:nvPr/>
            </p:nvSpPr>
            <p:spPr>
              <a:xfrm>
                <a:off x="1324368" y="2282262"/>
                <a:ext cx="4771632" cy="1967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𝐴𝐶</m:t>
                        </m:r>
                      </m:e>
                    </m:acc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acc>
                  </m:oMath>
                </a14:m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800" b="0" dirty="0">
                    <a:solidFill>
                      <a:srgbClr val="000000"/>
                    </a:solidFill>
                    <a:effectLst/>
                  </a:rPr>
                  <a:t> 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̅"/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𝐴𝐶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acc>
                          </m:e>
                        </m:acc>
                      </m:e>
                    </m:acc>
                  </m:oMath>
                </a14:m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</a:rPr>
                  <a:t> 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800" b="0" dirty="0">
                    <a:solidFill>
                      <a:srgbClr val="000000"/>
                    </a:solidFill>
                    <a:effectLst/>
                  </a:rPr>
                  <a:t> 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𝐴𝐶</m:t>
                                </m:r>
                              </m:e>
                            </m:acc>
                          </m:e>
                        </m:acc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acc>
                          </m:e>
                        </m:acc>
                      </m:e>
                    </m:acc>
                  </m:oMath>
                </a14:m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</a:rPr>
                  <a:t> 	</a:t>
                </a:r>
                <a:r>
                  <a:rPr lang="en-US" sz="1800" b="0" dirty="0">
                    <a:solidFill>
                      <a:srgbClr val="000000"/>
                    </a:solidFill>
                    <a:effectLst/>
                  </a:rPr>
                  <a:t>[De Morgan’s Theorem]</a:t>
                </a:r>
                <a:endParaRPr lang="en-US" sz="1800" b="0" i="1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800" b="0" dirty="0">
                    <a:solidFill>
                      <a:srgbClr val="000000"/>
                    </a:solidFill>
                    <a:effectLst/>
                  </a:rPr>
                  <a:t> 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𝐴𝐶</m:t>
                        </m:r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⋅(</m:t>
                        </m:r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6E9706-E810-E241-DF49-52682CB42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368" y="2282262"/>
                <a:ext cx="4771632" cy="1967398"/>
              </a:xfrm>
              <a:prstGeom prst="rect">
                <a:avLst/>
              </a:prstGeom>
              <a:blipFill>
                <a:blip r:embed="rId38"/>
                <a:stretch>
                  <a:fillRect l="-383" b="-2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260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FF2B5EF4-FFF2-40B4-BE49-F238E27FC236}">
                <a16:creationId xmlns:a16="http://schemas.microsoft.com/office/drawing/2014/main" id="{3A08B392-591A-0021-648E-052F5A049D46}"/>
              </a:ext>
            </a:extLst>
          </p:cNvPr>
          <p:cNvSpPr txBox="1">
            <a:spLocks/>
          </p:cNvSpPr>
          <p:nvPr/>
        </p:nvSpPr>
        <p:spPr>
          <a:xfrm>
            <a:off x="916938" y="614138"/>
            <a:ext cx="4456047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/>
              <a:t>Practice Problem 1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7AE3681-0450-0100-C9FD-D8450AABBC86}"/>
                  </a:ext>
                </a:extLst>
              </p:cNvPr>
              <p:cNvSpPr txBox="1"/>
              <p:nvPr/>
            </p:nvSpPr>
            <p:spPr>
              <a:xfrm>
                <a:off x="916938" y="1689799"/>
                <a:ext cx="10527576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/>
                  <a:t>In digital systems, binary data may be subjected to noise that can alter a </a:t>
                </a:r>
                <a:r>
                  <a:rPr lang="en-US">
                    <a:solidFill>
                      <a:srgbClr val="0000FF"/>
                    </a:solidFill>
                  </a:rPr>
                  <a:t>0</a:t>
                </a:r>
                <a:r>
                  <a:rPr lang="en-US"/>
                  <a:t> to a </a:t>
                </a:r>
                <a:r>
                  <a:rPr lang="en-US">
                    <a:solidFill>
                      <a:srgbClr val="0000FF"/>
                    </a:solidFill>
                  </a:rPr>
                  <a:t>1</a:t>
                </a:r>
                <a:r>
                  <a:rPr lang="en-US"/>
                  <a:t> or a </a:t>
                </a:r>
                <a:r>
                  <a:rPr lang="en-US">
                    <a:solidFill>
                      <a:srgbClr val="0000FF"/>
                    </a:solidFill>
                  </a:rPr>
                  <a:t>1</a:t>
                </a:r>
                <a:r>
                  <a:rPr lang="en-US"/>
                  <a:t> to a </a:t>
                </a:r>
                <a:r>
                  <a:rPr lang="en-US">
                    <a:solidFill>
                      <a:srgbClr val="0000FF"/>
                    </a:solidFill>
                  </a:rPr>
                  <a:t>0</a:t>
                </a:r>
                <a:r>
                  <a:rPr lang="en-US"/>
                  <a:t>. </a:t>
                </a:r>
              </a:p>
              <a:p>
                <a:pPr algn="just"/>
                <a:endParaRPr lang="en-US"/>
              </a:p>
              <a:p>
                <a:pPr algn="just"/>
                <a:r>
                  <a:rPr lang="en-US"/>
                  <a:t>A simple way to check if any error has occurred is to use an </a:t>
                </a:r>
                <a:r>
                  <a:rPr lang="en-US" b="1"/>
                  <a:t>even parity checker</a:t>
                </a:r>
                <a:r>
                  <a:rPr lang="en-US"/>
                  <a:t>. If there are two input bits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/>
                  <a:t>, the  output of the even parity checker (denoted as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/>
                  <a:t>) will be </a:t>
                </a:r>
                <a:r>
                  <a:rPr lang="en-US" b="1"/>
                  <a:t>HIGH</a:t>
                </a:r>
                <a:r>
                  <a:rPr lang="en-US"/>
                  <a:t> if there are even number of 1s, i.e., if both x  and y are 0 or if both of them are 1.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7AE3681-0450-0100-C9FD-D8450AABB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8" y="1689799"/>
                <a:ext cx="10527576" cy="1477328"/>
              </a:xfrm>
              <a:prstGeom prst="rect">
                <a:avLst/>
              </a:prstGeom>
              <a:blipFill>
                <a:blip r:embed="rId2"/>
                <a:stretch>
                  <a:fillRect l="-483" t="-847" r="-603" b="-5085"/>
                </a:stretch>
              </a:blipFill>
            </p:spPr>
            <p:txBody>
              <a:bodyPr/>
              <a:lstStyle/>
              <a:p>
                <a:r>
                  <a:rPr lang="en-B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object 22">
                <a:extLst>
                  <a:ext uri="{FF2B5EF4-FFF2-40B4-BE49-F238E27FC236}">
                    <a16:creationId xmlns:a16="http://schemas.microsoft.com/office/drawing/2014/main" id="{AA12D20D-C1B1-0B36-2042-85D743E5945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70049" y="3270591"/>
              <a:ext cx="3269598" cy="243733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8986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8986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986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3975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60"/>
                            </a:spcBef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chemeClr val="tx1"/>
                            </a:solidFill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3302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60"/>
                            </a:spcBef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sz="2400">
                            <a:solidFill>
                              <a:schemeClr val="tx1"/>
                            </a:solidFill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33020" marB="0"/>
                    </a:tc>
                    <a:tc>
                      <a:txBody>
                        <a:bodyPr/>
                        <a:lstStyle/>
                        <a:p>
                          <a:pPr marR="4445" algn="ctr">
                            <a:lnSpc>
                              <a:spcPct val="100000"/>
                            </a:lnSpc>
                            <a:spcBef>
                              <a:spcPts val="620"/>
                            </a:spcBef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</m:oMath>
                            </m:oMathPara>
                          </a14:m>
                          <a:endParaRPr lang="en-US" sz="2400">
                            <a:solidFill>
                              <a:schemeClr val="tx1"/>
                            </a:solidFill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78740" marB="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939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70"/>
                            </a:spcBef>
                          </a:pPr>
                          <a:r>
                            <a:rPr sz="1800"/>
                            <a:t>0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429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70"/>
                            </a:spcBef>
                          </a:pPr>
                          <a:r>
                            <a:rPr sz="1800"/>
                            <a:t>0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429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70"/>
                            </a:spcBef>
                          </a:pPr>
                          <a:r>
                            <a:rPr lang="en-US" sz="1800"/>
                            <a:t>1</a:t>
                          </a:r>
                          <a:endParaRPr lang="en-US"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429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939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54"/>
                            </a:spcBef>
                          </a:pPr>
                          <a:r>
                            <a:rPr sz="1800"/>
                            <a:t>0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2384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54"/>
                            </a:spcBef>
                          </a:pPr>
                          <a:r>
                            <a:rPr sz="1800" dirty="0"/>
                            <a:t>1</a:t>
                          </a:r>
                          <a:endParaRPr sz="1800" dirty="0">
                            <a:latin typeface="Calibri"/>
                            <a:cs typeface="Calibri"/>
                          </a:endParaRPr>
                        </a:p>
                      </a:txBody>
                      <a:tcPr marL="0" marR="0" marT="32384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54"/>
                            </a:spcBef>
                          </a:pPr>
                          <a:r>
                            <a:rPr lang="en-US" sz="1800"/>
                            <a:t>0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2384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4939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60"/>
                            </a:spcBef>
                          </a:pPr>
                          <a:r>
                            <a:rPr sz="1800"/>
                            <a:t>1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302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60"/>
                            </a:spcBef>
                          </a:pPr>
                          <a:r>
                            <a:rPr sz="1800"/>
                            <a:t>0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302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60"/>
                            </a:spcBef>
                          </a:pPr>
                          <a:r>
                            <a:rPr lang="en-US" sz="1800"/>
                            <a:t>0</a:t>
                          </a:r>
                          <a:endParaRPr lang="en-US"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302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4939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70"/>
                            </a:spcBef>
                          </a:pPr>
                          <a:r>
                            <a:rPr sz="1800"/>
                            <a:t>1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429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70"/>
                            </a:spcBef>
                          </a:pPr>
                          <a:r>
                            <a:rPr sz="1800"/>
                            <a:t>1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429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70"/>
                            </a:spcBef>
                          </a:pPr>
                          <a:r>
                            <a:rPr lang="en-US" sz="1800" dirty="0"/>
                            <a:t>1</a:t>
                          </a:r>
                          <a:endParaRPr sz="1800" dirty="0">
                            <a:latin typeface="Calibri"/>
                            <a:cs typeface="Calibri"/>
                          </a:endParaRPr>
                        </a:p>
                      </a:txBody>
                      <a:tcPr marL="0" marR="0" marT="3429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object 22">
                <a:extLst>
                  <a:ext uri="{FF2B5EF4-FFF2-40B4-BE49-F238E27FC236}">
                    <a16:creationId xmlns:a16="http://schemas.microsoft.com/office/drawing/2014/main" id="{AA12D20D-C1B1-0B36-2042-85D743E594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3422013"/>
                  </p:ext>
                </p:extLst>
              </p:nvPr>
            </p:nvGraphicFramePr>
            <p:xfrm>
              <a:off x="7370049" y="3270591"/>
              <a:ext cx="3269598" cy="243733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8986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8986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986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39758">
                    <a:tc>
                      <a:txBody>
                        <a:bodyPr/>
                        <a:lstStyle/>
                        <a:p>
                          <a:endParaRPr lang="en-BD"/>
                        </a:p>
                      </a:txBody>
                      <a:tcPr marL="0" marR="0" marT="33020" marB="0">
                        <a:blipFill>
                          <a:blip r:embed="rId3"/>
                          <a:stretch>
                            <a:fillRect l="-1163" r="-201163" b="-2784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D"/>
                        </a:p>
                      </a:txBody>
                      <a:tcPr marL="0" marR="0" marT="33020" marB="0">
                        <a:blipFill>
                          <a:blip r:embed="rId3"/>
                          <a:stretch>
                            <a:fillRect l="-101163" r="-101163" b="-2784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D"/>
                        </a:p>
                      </a:txBody>
                      <a:tcPr marL="0" marR="0" marT="78740" marB="0">
                        <a:blipFill>
                          <a:blip r:embed="rId3"/>
                          <a:stretch>
                            <a:fillRect l="-201163" r="-1163" b="-2784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939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70"/>
                            </a:spcBef>
                          </a:pPr>
                          <a:r>
                            <a:rPr sz="1800"/>
                            <a:t>0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429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70"/>
                            </a:spcBef>
                          </a:pPr>
                          <a:r>
                            <a:rPr sz="1800"/>
                            <a:t>0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429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70"/>
                            </a:spcBef>
                          </a:pPr>
                          <a:r>
                            <a:rPr lang="en-US" sz="1800"/>
                            <a:t>1</a:t>
                          </a:r>
                          <a:endParaRPr lang="en-US"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429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939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54"/>
                            </a:spcBef>
                          </a:pPr>
                          <a:r>
                            <a:rPr sz="1800"/>
                            <a:t>0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2384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54"/>
                            </a:spcBef>
                          </a:pPr>
                          <a:r>
                            <a:rPr sz="1800" dirty="0"/>
                            <a:t>1</a:t>
                          </a:r>
                          <a:endParaRPr sz="1800" dirty="0">
                            <a:latin typeface="Calibri"/>
                            <a:cs typeface="Calibri"/>
                          </a:endParaRPr>
                        </a:p>
                      </a:txBody>
                      <a:tcPr marL="0" marR="0" marT="32384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54"/>
                            </a:spcBef>
                          </a:pPr>
                          <a:r>
                            <a:rPr lang="en-US" sz="1800"/>
                            <a:t>0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2384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4939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60"/>
                            </a:spcBef>
                          </a:pPr>
                          <a:r>
                            <a:rPr sz="1800"/>
                            <a:t>1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302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60"/>
                            </a:spcBef>
                          </a:pPr>
                          <a:r>
                            <a:rPr sz="1800"/>
                            <a:t>0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302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60"/>
                            </a:spcBef>
                          </a:pPr>
                          <a:r>
                            <a:rPr lang="en-US" sz="1800"/>
                            <a:t>0</a:t>
                          </a:r>
                          <a:endParaRPr lang="en-US"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302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4939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70"/>
                            </a:spcBef>
                          </a:pPr>
                          <a:r>
                            <a:rPr sz="1800"/>
                            <a:t>1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429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70"/>
                            </a:spcBef>
                          </a:pPr>
                          <a:r>
                            <a:rPr sz="1800"/>
                            <a:t>1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429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70"/>
                            </a:spcBef>
                          </a:pPr>
                          <a:r>
                            <a:rPr lang="en-US" sz="1800" dirty="0"/>
                            <a:t>1</a:t>
                          </a:r>
                          <a:endParaRPr sz="1800" dirty="0">
                            <a:latin typeface="Calibri"/>
                            <a:cs typeface="Calibri"/>
                          </a:endParaRPr>
                        </a:p>
                      </a:txBody>
                      <a:tcPr marL="0" marR="0" marT="3429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801AFF5E-07FB-1343-0AB3-C8EFA41EE4E1}"/>
              </a:ext>
            </a:extLst>
          </p:cNvPr>
          <p:cNvSpPr/>
          <p:nvPr/>
        </p:nvSpPr>
        <p:spPr>
          <a:xfrm>
            <a:off x="9554434" y="3955311"/>
            <a:ext cx="1085213" cy="17295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6">
                <a:extLst>
                  <a:ext uri="{FF2B5EF4-FFF2-40B4-BE49-F238E27FC236}">
                    <a16:creationId xmlns:a16="http://schemas.microsoft.com/office/drawing/2014/main" id="{3F045B8A-BF85-885A-EF0C-2005F9AE1147}"/>
                  </a:ext>
                </a:extLst>
              </p14:cNvPr>
              <p14:cNvContentPartPr/>
              <p14:nvPr/>
            </p14:nvContentPartPr>
            <p14:xfrm>
              <a:off x="1574713" y="4573247"/>
              <a:ext cx="266760" cy="282600"/>
            </p14:xfrm>
          </p:contentPart>
        </mc:Choice>
        <mc:Fallback xmlns="">
          <p:pic>
            <p:nvPicPr>
              <p:cNvPr id="26" name="Ink 26">
                <a:extLst>
                  <a:ext uri="{FF2B5EF4-FFF2-40B4-BE49-F238E27FC236}">
                    <a16:creationId xmlns:a16="http://schemas.microsoft.com/office/drawing/2014/main" id="{3F045B8A-BF85-885A-EF0C-2005F9AE11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59233" y="4557767"/>
                <a:ext cx="29736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0" name="Ink 30">
                <a:extLst>
                  <a:ext uri="{FF2B5EF4-FFF2-40B4-BE49-F238E27FC236}">
                    <a16:creationId xmlns:a16="http://schemas.microsoft.com/office/drawing/2014/main" id="{6628BCD6-F30E-3622-5B3D-69BE223651E2}"/>
                  </a:ext>
                </a:extLst>
              </p14:cNvPr>
              <p14:cNvContentPartPr/>
              <p14:nvPr/>
            </p14:nvContentPartPr>
            <p14:xfrm>
              <a:off x="1662193" y="3519527"/>
              <a:ext cx="119520" cy="628560"/>
            </p14:xfrm>
          </p:contentPart>
        </mc:Choice>
        <mc:Fallback xmlns="">
          <p:pic>
            <p:nvPicPr>
              <p:cNvPr id="30" name="Ink 30">
                <a:extLst>
                  <a:ext uri="{FF2B5EF4-FFF2-40B4-BE49-F238E27FC236}">
                    <a16:creationId xmlns:a16="http://schemas.microsoft.com/office/drawing/2014/main" id="{6628BCD6-F30E-3622-5B3D-69BE223651E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46713" y="3504056"/>
                <a:ext cx="150120" cy="6591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" name="Ink 33">
                <a:extLst>
                  <a:ext uri="{FF2B5EF4-FFF2-40B4-BE49-F238E27FC236}">
                    <a16:creationId xmlns:a16="http://schemas.microsoft.com/office/drawing/2014/main" id="{DE2D7A3A-6181-3558-8EBF-19033179CFDD}"/>
                  </a:ext>
                </a:extLst>
              </p14:cNvPr>
              <p14:cNvContentPartPr/>
              <p14:nvPr/>
            </p14:nvContentPartPr>
            <p14:xfrm>
              <a:off x="1717993" y="3976727"/>
              <a:ext cx="334440" cy="44280"/>
            </p14:xfrm>
          </p:contentPart>
        </mc:Choice>
        <mc:Fallback xmlns="">
          <p:pic>
            <p:nvPicPr>
              <p:cNvPr id="33" name="Ink 33">
                <a:extLst>
                  <a:ext uri="{FF2B5EF4-FFF2-40B4-BE49-F238E27FC236}">
                    <a16:creationId xmlns:a16="http://schemas.microsoft.com/office/drawing/2014/main" id="{DE2D7A3A-6181-3558-8EBF-19033179CFD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02513" y="3961120"/>
                <a:ext cx="365040" cy="75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" name="Ink 39">
                <a:extLst>
                  <a:ext uri="{FF2B5EF4-FFF2-40B4-BE49-F238E27FC236}">
                    <a16:creationId xmlns:a16="http://schemas.microsoft.com/office/drawing/2014/main" id="{7BCE7875-010D-D2C1-FBED-AB0A5A1BF245}"/>
                  </a:ext>
                </a:extLst>
              </p14:cNvPr>
              <p14:cNvContentPartPr/>
              <p14:nvPr/>
            </p14:nvContentPartPr>
            <p14:xfrm>
              <a:off x="1716120" y="5056727"/>
              <a:ext cx="99720" cy="601200"/>
            </p14:xfrm>
          </p:contentPart>
        </mc:Choice>
        <mc:Fallback xmlns="">
          <p:pic>
            <p:nvPicPr>
              <p:cNvPr id="39" name="Ink 39">
                <a:extLst>
                  <a:ext uri="{FF2B5EF4-FFF2-40B4-BE49-F238E27FC236}">
                    <a16:creationId xmlns:a16="http://schemas.microsoft.com/office/drawing/2014/main" id="{7BCE7875-010D-D2C1-FBED-AB0A5A1BF24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00640" y="5041247"/>
                <a:ext cx="130320" cy="6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6" name="Ink 46">
                <a:extLst>
                  <a:ext uri="{FF2B5EF4-FFF2-40B4-BE49-F238E27FC236}">
                    <a16:creationId xmlns:a16="http://schemas.microsoft.com/office/drawing/2014/main" id="{CE014534-6A39-4E26-CA00-A0DEC6AF6756}"/>
                  </a:ext>
                </a:extLst>
              </p14:cNvPr>
              <p14:cNvContentPartPr/>
              <p14:nvPr/>
            </p14:nvContentPartPr>
            <p14:xfrm>
              <a:off x="1618305" y="5921447"/>
              <a:ext cx="271080" cy="350640"/>
            </p14:xfrm>
          </p:contentPart>
        </mc:Choice>
        <mc:Fallback xmlns="">
          <p:pic>
            <p:nvPicPr>
              <p:cNvPr id="46" name="Ink 46">
                <a:extLst>
                  <a:ext uri="{FF2B5EF4-FFF2-40B4-BE49-F238E27FC236}">
                    <a16:creationId xmlns:a16="http://schemas.microsoft.com/office/drawing/2014/main" id="{CE014534-6A39-4E26-CA00-A0DEC6AF675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02804" y="5905951"/>
                <a:ext cx="301721" cy="381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0" name="Ink 50">
                <a:extLst>
                  <a:ext uri="{FF2B5EF4-FFF2-40B4-BE49-F238E27FC236}">
                    <a16:creationId xmlns:a16="http://schemas.microsoft.com/office/drawing/2014/main" id="{F194CA84-ABC8-44DE-ACB3-76DEA86F939D}"/>
                  </a:ext>
                </a:extLst>
              </p14:cNvPr>
              <p14:cNvContentPartPr/>
              <p14:nvPr/>
            </p14:nvContentPartPr>
            <p14:xfrm>
              <a:off x="1773465" y="5535887"/>
              <a:ext cx="365760" cy="48240"/>
            </p14:xfrm>
          </p:contentPart>
        </mc:Choice>
        <mc:Fallback xmlns="">
          <p:pic>
            <p:nvPicPr>
              <p:cNvPr id="50" name="Ink 50">
                <a:extLst>
                  <a:ext uri="{FF2B5EF4-FFF2-40B4-BE49-F238E27FC236}">
                    <a16:creationId xmlns:a16="http://schemas.microsoft.com/office/drawing/2014/main" id="{F194CA84-ABC8-44DE-ACB3-76DEA86F939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57985" y="5520407"/>
                <a:ext cx="39636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3" name="Ink 93">
                <a:extLst>
                  <a:ext uri="{FF2B5EF4-FFF2-40B4-BE49-F238E27FC236}">
                    <a16:creationId xmlns:a16="http://schemas.microsoft.com/office/drawing/2014/main" id="{DA01FF88-096D-2B72-06E3-3167ACD3AFDC}"/>
                  </a:ext>
                </a:extLst>
              </p14:cNvPr>
              <p14:cNvContentPartPr/>
              <p14:nvPr/>
            </p14:nvContentPartPr>
            <p14:xfrm>
              <a:off x="3342095" y="3555262"/>
              <a:ext cx="98280" cy="498960"/>
            </p14:xfrm>
          </p:contentPart>
        </mc:Choice>
        <mc:Fallback xmlns="">
          <p:pic>
            <p:nvPicPr>
              <p:cNvPr id="93" name="Ink 93">
                <a:extLst>
                  <a:ext uri="{FF2B5EF4-FFF2-40B4-BE49-F238E27FC236}">
                    <a16:creationId xmlns:a16="http://schemas.microsoft.com/office/drawing/2014/main" id="{DA01FF88-096D-2B72-06E3-3167ACD3AFD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26615" y="3539782"/>
                <a:ext cx="128880" cy="52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7" name="Ink 97">
                <a:extLst>
                  <a:ext uri="{FF2B5EF4-FFF2-40B4-BE49-F238E27FC236}">
                    <a16:creationId xmlns:a16="http://schemas.microsoft.com/office/drawing/2014/main" id="{B291F8F7-1328-AF31-5F1D-029A7372C92A}"/>
                  </a:ext>
                </a:extLst>
              </p14:cNvPr>
              <p14:cNvContentPartPr/>
              <p14:nvPr/>
            </p14:nvContentPartPr>
            <p14:xfrm>
              <a:off x="3401135" y="4305862"/>
              <a:ext cx="5040" cy="226800"/>
            </p14:xfrm>
          </p:contentPart>
        </mc:Choice>
        <mc:Fallback xmlns="">
          <p:pic>
            <p:nvPicPr>
              <p:cNvPr id="97" name="Ink 97">
                <a:extLst>
                  <a:ext uri="{FF2B5EF4-FFF2-40B4-BE49-F238E27FC236}">
                    <a16:creationId xmlns:a16="http://schemas.microsoft.com/office/drawing/2014/main" id="{B291F8F7-1328-AF31-5F1D-029A7372C92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85655" y="4290382"/>
                <a:ext cx="3564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5" name="Ink 105">
                <a:extLst>
                  <a:ext uri="{FF2B5EF4-FFF2-40B4-BE49-F238E27FC236}">
                    <a16:creationId xmlns:a16="http://schemas.microsoft.com/office/drawing/2014/main" id="{4BF782B8-1602-003F-0758-207D317C8BF3}"/>
                  </a:ext>
                </a:extLst>
              </p14:cNvPr>
              <p14:cNvContentPartPr/>
              <p14:nvPr/>
            </p14:nvContentPartPr>
            <p14:xfrm>
              <a:off x="3265055" y="4716982"/>
              <a:ext cx="290880" cy="304920"/>
            </p14:xfrm>
          </p:contentPart>
        </mc:Choice>
        <mc:Fallback xmlns="">
          <p:pic>
            <p:nvPicPr>
              <p:cNvPr id="105" name="Ink 105">
                <a:extLst>
                  <a:ext uri="{FF2B5EF4-FFF2-40B4-BE49-F238E27FC236}">
                    <a16:creationId xmlns:a16="http://schemas.microsoft.com/office/drawing/2014/main" id="{4BF782B8-1602-003F-0758-207D317C8BF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49594" y="4701520"/>
                <a:ext cx="321442" cy="3354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9" name="Ink 129">
                <a:extLst>
                  <a:ext uri="{FF2B5EF4-FFF2-40B4-BE49-F238E27FC236}">
                    <a16:creationId xmlns:a16="http://schemas.microsoft.com/office/drawing/2014/main" id="{C3A6E7CF-47A3-8CAF-0680-F17A1D2B3344}"/>
                  </a:ext>
                </a:extLst>
              </p14:cNvPr>
              <p14:cNvContentPartPr/>
              <p14:nvPr/>
            </p14:nvContentPartPr>
            <p14:xfrm>
              <a:off x="4087856" y="4746947"/>
              <a:ext cx="291240" cy="1467000"/>
            </p14:xfrm>
          </p:contentPart>
        </mc:Choice>
        <mc:Fallback xmlns="">
          <p:pic>
            <p:nvPicPr>
              <p:cNvPr id="129" name="Ink 129">
                <a:extLst>
                  <a:ext uri="{FF2B5EF4-FFF2-40B4-BE49-F238E27FC236}">
                    <a16:creationId xmlns:a16="http://schemas.microsoft.com/office/drawing/2014/main" id="{C3A6E7CF-47A3-8CAF-0680-F17A1D2B334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072376" y="4731467"/>
                <a:ext cx="321840" cy="149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F87DCBE5-9890-996E-DC61-E1AF2E09B7AA}"/>
                  </a:ext>
                </a:extLst>
              </p14:cNvPr>
              <p14:cNvContentPartPr/>
              <p14:nvPr/>
            </p14:nvContentPartPr>
            <p14:xfrm>
              <a:off x="3380280" y="3964083"/>
              <a:ext cx="388440" cy="972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F87DCBE5-9890-996E-DC61-E1AF2E09B7A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364786" y="3948603"/>
                <a:ext cx="419068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EB050561-6D24-8286-F0F6-DAC98D338C1E}"/>
                  </a:ext>
                </a:extLst>
              </p14:cNvPr>
              <p14:cNvContentPartPr/>
              <p14:nvPr/>
            </p14:nvContentPartPr>
            <p14:xfrm>
              <a:off x="4211520" y="5157843"/>
              <a:ext cx="337320" cy="504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EB050561-6D24-8286-F0F6-DAC98D338C1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196040" y="5142363"/>
                <a:ext cx="36792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3" name="Ink 143">
                <a:extLst>
                  <a:ext uri="{FF2B5EF4-FFF2-40B4-BE49-F238E27FC236}">
                    <a16:creationId xmlns:a16="http://schemas.microsoft.com/office/drawing/2014/main" id="{A6B363E0-D269-DE20-718F-F8B07A429126}"/>
                  </a:ext>
                </a:extLst>
              </p14:cNvPr>
              <p14:cNvContentPartPr/>
              <p14:nvPr/>
            </p14:nvContentPartPr>
            <p14:xfrm>
              <a:off x="5283597" y="3437638"/>
              <a:ext cx="291240" cy="1467000"/>
            </p14:xfrm>
          </p:contentPart>
        </mc:Choice>
        <mc:Fallback xmlns="">
          <p:pic>
            <p:nvPicPr>
              <p:cNvPr id="143" name="Ink 143">
                <a:extLst>
                  <a:ext uri="{FF2B5EF4-FFF2-40B4-BE49-F238E27FC236}">
                    <a16:creationId xmlns:a16="http://schemas.microsoft.com/office/drawing/2014/main" id="{A6B363E0-D269-DE20-718F-F8B07A42912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268117" y="3422158"/>
                <a:ext cx="321840" cy="149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2B19978E-B760-2B00-4987-2D48918D7D94}"/>
                  </a:ext>
                </a:extLst>
              </p14:cNvPr>
              <p14:cNvContentPartPr/>
              <p14:nvPr/>
            </p14:nvContentPartPr>
            <p14:xfrm>
              <a:off x="1489626" y="4119318"/>
              <a:ext cx="1568520" cy="83844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2B19978E-B760-2B00-4987-2D48918D7D9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474146" y="4103831"/>
                <a:ext cx="1599120" cy="8690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9DFD78FD-9C11-8712-AC90-34AAB25E6732}"/>
                  </a:ext>
                </a:extLst>
              </p14:cNvPr>
              <p14:cNvContentPartPr/>
              <p14:nvPr/>
            </p14:nvContentPartPr>
            <p14:xfrm>
              <a:off x="1538586" y="4585518"/>
              <a:ext cx="1640160" cy="12132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9DFD78FD-9C11-8712-AC90-34AAB25E673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523106" y="4570038"/>
                <a:ext cx="1670760" cy="12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50" name="Ink 150">
                <a:extLst>
                  <a:ext uri="{FF2B5EF4-FFF2-40B4-BE49-F238E27FC236}">
                    <a16:creationId xmlns:a16="http://schemas.microsoft.com/office/drawing/2014/main" id="{D566180D-36BE-8A49-E812-D13CB59219F8}"/>
                  </a:ext>
                </a:extLst>
              </p14:cNvPr>
              <p14:cNvContentPartPr/>
              <p14:nvPr/>
            </p14:nvContentPartPr>
            <p14:xfrm>
              <a:off x="2040786" y="3985758"/>
              <a:ext cx="1819440" cy="1379520"/>
            </p14:xfrm>
          </p:contentPart>
        </mc:Choice>
        <mc:Fallback xmlns="">
          <p:pic>
            <p:nvPicPr>
              <p:cNvPr id="150" name="Ink 150">
                <a:extLst>
                  <a:ext uri="{FF2B5EF4-FFF2-40B4-BE49-F238E27FC236}">
                    <a16:creationId xmlns:a16="http://schemas.microsoft.com/office/drawing/2014/main" id="{D566180D-36BE-8A49-E812-D13CB59219F8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025306" y="3970278"/>
                <a:ext cx="1850040" cy="141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54" name="Ink 154">
                <a:extLst>
                  <a:ext uri="{FF2B5EF4-FFF2-40B4-BE49-F238E27FC236}">
                    <a16:creationId xmlns:a16="http://schemas.microsoft.com/office/drawing/2014/main" id="{91845449-40C2-25DE-B200-5543E3AB6753}"/>
                  </a:ext>
                </a:extLst>
              </p14:cNvPr>
              <p14:cNvContentPartPr/>
              <p14:nvPr/>
            </p14:nvContentPartPr>
            <p14:xfrm>
              <a:off x="2135466" y="5355198"/>
              <a:ext cx="1816560" cy="496080"/>
            </p14:xfrm>
          </p:contentPart>
        </mc:Choice>
        <mc:Fallback xmlns="">
          <p:pic>
            <p:nvPicPr>
              <p:cNvPr id="154" name="Ink 154">
                <a:extLst>
                  <a:ext uri="{FF2B5EF4-FFF2-40B4-BE49-F238E27FC236}">
                    <a16:creationId xmlns:a16="http://schemas.microsoft.com/office/drawing/2014/main" id="{91845449-40C2-25DE-B200-5543E3AB675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119986" y="5339718"/>
                <a:ext cx="1847160" cy="52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58" name="Ink 158">
                <a:extLst>
                  <a:ext uri="{FF2B5EF4-FFF2-40B4-BE49-F238E27FC236}">
                    <a16:creationId xmlns:a16="http://schemas.microsoft.com/office/drawing/2014/main" id="{AE110DF6-F296-AE12-D2CC-CF7283EF356D}"/>
                  </a:ext>
                </a:extLst>
              </p14:cNvPr>
              <p14:cNvContentPartPr/>
              <p14:nvPr/>
            </p14:nvContentPartPr>
            <p14:xfrm>
              <a:off x="3752622" y="3940038"/>
              <a:ext cx="1317600" cy="144000"/>
            </p14:xfrm>
          </p:contentPart>
        </mc:Choice>
        <mc:Fallback xmlns="">
          <p:pic>
            <p:nvPicPr>
              <p:cNvPr id="158" name="Ink 158">
                <a:extLst>
                  <a:ext uri="{FF2B5EF4-FFF2-40B4-BE49-F238E27FC236}">
                    <a16:creationId xmlns:a16="http://schemas.microsoft.com/office/drawing/2014/main" id="{AE110DF6-F296-AE12-D2CC-CF7283EF356D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737142" y="3924519"/>
                <a:ext cx="1348200" cy="1746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61" name="Ink 161">
                <a:extLst>
                  <a:ext uri="{FF2B5EF4-FFF2-40B4-BE49-F238E27FC236}">
                    <a16:creationId xmlns:a16="http://schemas.microsoft.com/office/drawing/2014/main" id="{6B88C2F6-97B1-B1AB-FD57-5E3B239CDB09}"/>
                  </a:ext>
                </a:extLst>
              </p14:cNvPr>
              <p14:cNvContentPartPr/>
              <p14:nvPr/>
            </p14:nvContentPartPr>
            <p14:xfrm>
              <a:off x="4521942" y="4500918"/>
              <a:ext cx="648720" cy="658800"/>
            </p14:xfrm>
          </p:contentPart>
        </mc:Choice>
        <mc:Fallback xmlns="">
          <p:pic>
            <p:nvPicPr>
              <p:cNvPr id="161" name="Ink 161">
                <a:extLst>
                  <a:ext uri="{FF2B5EF4-FFF2-40B4-BE49-F238E27FC236}">
                    <a16:creationId xmlns:a16="http://schemas.microsoft.com/office/drawing/2014/main" id="{6B88C2F6-97B1-B1AB-FD57-5E3B239CDB0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506471" y="4485446"/>
                <a:ext cx="679303" cy="6893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1AB72AD4-D89E-AB5A-7A58-C7F853B307B2}"/>
                  </a:ext>
                </a:extLst>
              </p14:cNvPr>
              <p14:cNvContentPartPr/>
              <p14:nvPr/>
            </p14:nvContentPartPr>
            <p14:xfrm>
              <a:off x="1186437" y="4298598"/>
              <a:ext cx="153360" cy="1339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1AB72AD4-D89E-AB5A-7A58-C7F853B307B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170957" y="4283118"/>
                <a:ext cx="18396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A74F14FD-744B-8616-29BF-46E5FEFAE445}"/>
                  </a:ext>
                </a:extLst>
              </p14:cNvPr>
              <p14:cNvContentPartPr/>
              <p14:nvPr/>
            </p14:nvContentPartPr>
            <p14:xfrm>
              <a:off x="1238637" y="5749398"/>
              <a:ext cx="88560" cy="3034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A74F14FD-744B-8616-29BF-46E5FEFAE445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223094" y="5733918"/>
                <a:ext cx="119285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66" name="Ink 166">
                <a:extLst>
                  <a:ext uri="{FF2B5EF4-FFF2-40B4-BE49-F238E27FC236}">
                    <a16:creationId xmlns:a16="http://schemas.microsoft.com/office/drawing/2014/main" id="{044BDE9A-9949-7265-CF50-98C5DCF36EE2}"/>
                  </a:ext>
                </a:extLst>
              </p14:cNvPr>
              <p14:cNvContentPartPr/>
              <p14:nvPr/>
            </p14:nvContentPartPr>
            <p14:xfrm>
              <a:off x="2089677" y="3724758"/>
              <a:ext cx="225360" cy="199440"/>
            </p14:xfrm>
          </p:contentPart>
        </mc:Choice>
        <mc:Fallback xmlns="">
          <p:pic>
            <p:nvPicPr>
              <p:cNvPr id="166" name="Ink 166">
                <a:extLst>
                  <a:ext uri="{FF2B5EF4-FFF2-40B4-BE49-F238E27FC236}">
                    <a16:creationId xmlns:a16="http://schemas.microsoft.com/office/drawing/2014/main" id="{044BDE9A-9949-7265-CF50-98C5DCF36EE2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074172" y="3709250"/>
                <a:ext cx="256009" cy="2300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69" name="Ink 169">
                <a:extLst>
                  <a:ext uri="{FF2B5EF4-FFF2-40B4-BE49-F238E27FC236}">
                    <a16:creationId xmlns:a16="http://schemas.microsoft.com/office/drawing/2014/main" id="{CFD885F6-FBA0-D4F2-967F-12AEDF14C432}"/>
                  </a:ext>
                </a:extLst>
              </p14:cNvPr>
              <p14:cNvContentPartPr/>
              <p14:nvPr/>
            </p14:nvContentPartPr>
            <p14:xfrm>
              <a:off x="2272197" y="5651838"/>
              <a:ext cx="111240" cy="350640"/>
            </p14:xfrm>
          </p:contentPart>
        </mc:Choice>
        <mc:Fallback xmlns="">
          <p:pic>
            <p:nvPicPr>
              <p:cNvPr id="169" name="Ink 169">
                <a:extLst>
                  <a:ext uri="{FF2B5EF4-FFF2-40B4-BE49-F238E27FC236}">
                    <a16:creationId xmlns:a16="http://schemas.microsoft.com/office/drawing/2014/main" id="{CFD885F6-FBA0-D4F2-967F-12AEDF14C432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256717" y="5636358"/>
                <a:ext cx="141840" cy="38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73" name="Ink 173">
                <a:extLst>
                  <a:ext uri="{FF2B5EF4-FFF2-40B4-BE49-F238E27FC236}">
                    <a16:creationId xmlns:a16="http://schemas.microsoft.com/office/drawing/2014/main" id="{6DA889D5-888C-4ECF-9EA7-7253F6F9DE7C}"/>
                  </a:ext>
                </a:extLst>
              </p14:cNvPr>
              <p14:cNvContentPartPr/>
              <p14:nvPr/>
            </p14:nvContentPartPr>
            <p14:xfrm>
              <a:off x="3784917" y="3679398"/>
              <a:ext cx="277560" cy="260640"/>
            </p14:xfrm>
          </p:contentPart>
        </mc:Choice>
        <mc:Fallback xmlns="">
          <p:pic>
            <p:nvPicPr>
              <p:cNvPr id="173" name="Ink 173">
                <a:extLst>
                  <a:ext uri="{FF2B5EF4-FFF2-40B4-BE49-F238E27FC236}">
                    <a16:creationId xmlns:a16="http://schemas.microsoft.com/office/drawing/2014/main" id="{6DA889D5-888C-4ECF-9EA7-7253F6F9DE7C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769437" y="3663939"/>
                <a:ext cx="308160" cy="291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80" name="Ink 180">
                <a:extLst>
                  <a:ext uri="{FF2B5EF4-FFF2-40B4-BE49-F238E27FC236}">
                    <a16:creationId xmlns:a16="http://schemas.microsoft.com/office/drawing/2014/main" id="{895CD879-600A-8B05-2617-B1F3A9839645}"/>
                  </a:ext>
                </a:extLst>
              </p14:cNvPr>
              <p14:cNvContentPartPr/>
              <p14:nvPr/>
            </p14:nvContentPartPr>
            <p14:xfrm>
              <a:off x="4541637" y="5201838"/>
              <a:ext cx="404280" cy="319680"/>
            </p14:xfrm>
          </p:contentPart>
        </mc:Choice>
        <mc:Fallback xmlns="">
          <p:pic>
            <p:nvPicPr>
              <p:cNvPr id="180" name="Ink 180">
                <a:extLst>
                  <a:ext uri="{FF2B5EF4-FFF2-40B4-BE49-F238E27FC236}">
                    <a16:creationId xmlns:a16="http://schemas.microsoft.com/office/drawing/2014/main" id="{895CD879-600A-8B05-2617-B1F3A9839645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526171" y="5186375"/>
                <a:ext cx="434853" cy="3502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83" name="Ink 183">
                <a:extLst>
                  <a:ext uri="{FF2B5EF4-FFF2-40B4-BE49-F238E27FC236}">
                    <a16:creationId xmlns:a16="http://schemas.microsoft.com/office/drawing/2014/main" id="{72006C48-2E25-31DA-091C-9D675E754CAC}"/>
                  </a:ext>
                </a:extLst>
              </p14:cNvPr>
              <p14:cNvContentPartPr/>
              <p14:nvPr/>
            </p14:nvContentPartPr>
            <p14:xfrm>
              <a:off x="5389228" y="3884598"/>
              <a:ext cx="447120" cy="36360"/>
            </p14:xfrm>
          </p:contentPart>
        </mc:Choice>
        <mc:Fallback xmlns="">
          <p:pic>
            <p:nvPicPr>
              <p:cNvPr id="183" name="Ink 183">
                <a:extLst>
                  <a:ext uri="{FF2B5EF4-FFF2-40B4-BE49-F238E27FC236}">
                    <a16:creationId xmlns:a16="http://schemas.microsoft.com/office/drawing/2014/main" id="{72006C48-2E25-31DA-091C-9D675E754CAC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373748" y="3868963"/>
                <a:ext cx="477720" cy="672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93" name="Ink 193">
                <a:extLst>
                  <a:ext uri="{FF2B5EF4-FFF2-40B4-BE49-F238E27FC236}">
                    <a16:creationId xmlns:a16="http://schemas.microsoft.com/office/drawing/2014/main" id="{4FB7D4C7-B85D-1C63-4397-86D2CC1AD0EE}"/>
                  </a:ext>
                </a:extLst>
              </p14:cNvPr>
              <p14:cNvContentPartPr/>
              <p14:nvPr/>
            </p14:nvContentPartPr>
            <p14:xfrm>
              <a:off x="5959828" y="3793158"/>
              <a:ext cx="847800" cy="352080"/>
            </p14:xfrm>
          </p:contentPart>
        </mc:Choice>
        <mc:Fallback xmlns="">
          <p:pic>
            <p:nvPicPr>
              <p:cNvPr id="193" name="Ink 193">
                <a:extLst>
                  <a:ext uri="{FF2B5EF4-FFF2-40B4-BE49-F238E27FC236}">
                    <a16:creationId xmlns:a16="http://schemas.microsoft.com/office/drawing/2014/main" id="{4FB7D4C7-B85D-1C63-4397-86D2CC1AD0EE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944355" y="3777678"/>
                <a:ext cx="878387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96" name="Ink 196">
                <a:extLst>
                  <a:ext uri="{FF2B5EF4-FFF2-40B4-BE49-F238E27FC236}">
                    <a16:creationId xmlns:a16="http://schemas.microsoft.com/office/drawing/2014/main" id="{55EBF094-EE6D-E7C0-615B-D7AD4EF3282F}"/>
                  </a:ext>
                </a:extLst>
              </p14:cNvPr>
              <p14:cNvContentPartPr/>
              <p14:nvPr/>
            </p14:nvContentPartPr>
            <p14:xfrm>
              <a:off x="5891428" y="3656358"/>
              <a:ext cx="955800" cy="84960"/>
            </p14:xfrm>
          </p:contentPart>
        </mc:Choice>
        <mc:Fallback xmlns="">
          <p:pic>
            <p:nvPicPr>
              <p:cNvPr id="196" name="Ink 196">
                <a:extLst>
                  <a:ext uri="{FF2B5EF4-FFF2-40B4-BE49-F238E27FC236}">
                    <a16:creationId xmlns:a16="http://schemas.microsoft.com/office/drawing/2014/main" id="{55EBF094-EE6D-E7C0-615B-D7AD4EF3282F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875948" y="3640878"/>
                <a:ext cx="98640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4" name="Ink 4">
                <a:extLst>
                  <a:ext uri="{FF2B5EF4-FFF2-40B4-BE49-F238E27FC236}">
                    <a16:creationId xmlns:a16="http://schemas.microsoft.com/office/drawing/2014/main" id="{EBF68A60-1ABA-45E9-4601-DF126EC817FD}"/>
                  </a:ext>
                </a:extLst>
              </p14:cNvPr>
              <p14:cNvContentPartPr/>
              <p14:nvPr/>
            </p14:nvContentPartPr>
            <p14:xfrm>
              <a:off x="1593138" y="4264185"/>
              <a:ext cx="129600" cy="330480"/>
            </p14:xfrm>
          </p:contentPart>
        </mc:Choice>
        <mc:Fallback xmlns="">
          <p:pic>
            <p:nvPicPr>
              <p:cNvPr id="4" name="Ink 4">
                <a:extLst>
                  <a:ext uri="{FF2B5EF4-FFF2-40B4-BE49-F238E27FC236}">
                    <a16:creationId xmlns:a16="http://schemas.microsoft.com/office/drawing/2014/main" id="{EBF68A60-1ABA-45E9-4601-DF126EC817FD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577701" y="4248705"/>
                <a:ext cx="160115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0A5CB0D-2E99-3A25-4009-2035688B1548}"/>
                  </a:ext>
                </a:extLst>
              </p14:cNvPr>
              <p14:cNvContentPartPr/>
              <p14:nvPr/>
            </p14:nvContentPartPr>
            <p14:xfrm>
              <a:off x="1653258" y="4109385"/>
              <a:ext cx="74160" cy="162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0A5CB0D-2E99-3A25-4009-2035688B1548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637778" y="4093905"/>
                <a:ext cx="10476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9" name="Ink 10">
                <a:extLst>
                  <a:ext uri="{FF2B5EF4-FFF2-40B4-BE49-F238E27FC236}">
                    <a16:creationId xmlns:a16="http://schemas.microsoft.com/office/drawing/2014/main" id="{A1FF84E2-0C5B-C92E-3384-E810FF3B7A8F}"/>
                  </a:ext>
                </a:extLst>
              </p14:cNvPr>
              <p14:cNvContentPartPr/>
              <p14:nvPr/>
            </p14:nvContentPartPr>
            <p14:xfrm>
              <a:off x="1639455" y="5631029"/>
              <a:ext cx="140760" cy="314640"/>
            </p14:xfrm>
          </p:contentPart>
        </mc:Choice>
        <mc:Fallback xmlns="">
          <p:pic>
            <p:nvPicPr>
              <p:cNvPr id="9" name="Ink 10">
                <a:extLst>
                  <a:ext uri="{FF2B5EF4-FFF2-40B4-BE49-F238E27FC236}">
                    <a16:creationId xmlns:a16="http://schemas.microsoft.com/office/drawing/2014/main" id="{A1FF84E2-0C5B-C92E-3384-E810FF3B7A8F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624014" y="5615531"/>
                <a:ext cx="171282" cy="3452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8" name="Ink 18">
                <a:extLst>
                  <a:ext uri="{FF2B5EF4-FFF2-40B4-BE49-F238E27FC236}">
                    <a16:creationId xmlns:a16="http://schemas.microsoft.com/office/drawing/2014/main" id="{E40BC33F-DF35-3631-2395-07869AA26EAC}"/>
                  </a:ext>
                </a:extLst>
              </p14:cNvPr>
              <p14:cNvContentPartPr/>
              <p14:nvPr/>
            </p14:nvContentPartPr>
            <p14:xfrm>
              <a:off x="3241815" y="4014989"/>
              <a:ext cx="176040" cy="342000"/>
            </p14:xfrm>
          </p:contentPart>
        </mc:Choice>
        <mc:Fallback xmlns="">
          <p:pic>
            <p:nvPicPr>
              <p:cNvPr id="18" name="Ink 18">
                <a:extLst>
                  <a:ext uri="{FF2B5EF4-FFF2-40B4-BE49-F238E27FC236}">
                    <a16:creationId xmlns:a16="http://schemas.microsoft.com/office/drawing/2014/main" id="{E40BC33F-DF35-3631-2395-07869AA26EAC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226335" y="3999509"/>
                <a:ext cx="206640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2" name="Ink 22">
                <a:extLst>
                  <a:ext uri="{FF2B5EF4-FFF2-40B4-BE49-F238E27FC236}">
                    <a16:creationId xmlns:a16="http://schemas.microsoft.com/office/drawing/2014/main" id="{BFE47847-6584-0D69-246F-06D7DC15ACC2}"/>
                  </a:ext>
                </a:extLst>
              </p14:cNvPr>
              <p14:cNvContentPartPr/>
              <p14:nvPr/>
            </p14:nvContentPartPr>
            <p14:xfrm>
              <a:off x="3248655" y="4511429"/>
              <a:ext cx="166680" cy="212760"/>
            </p14:xfrm>
          </p:contentPart>
        </mc:Choice>
        <mc:Fallback xmlns="">
          <p:pic>
            <p:nvPicPr>
              <p:cNvPr id="22" name="Ink 22">
                <a:extLst>
                  <a:ext uri="{FF2B5EF4-FFF2-40B4-BE49-F238E27FC236}">
                    <a16:creationId xmlns:a16="http://schemas.microsoft.com/office/drawing/2014/main" id="{BFE47847-6584-0D69-246F-06D7DC15ACC2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233141" y="4495949"/>
                <a:ext cx="197346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838D7AD-2860-92CE-6FA3-0C53F355F834}"/>
                  </a:ext>
                </a:extLst>
              </p14:cNvPr>
              <p14:cNvContentPartPr/>
              <p14:nvPr/>
            </p14:nvContentPartPr>
            <p14:xfrm>
              <a:off x="4119135" y="5254829"/>
              <a:ext cx="104400" cy="2289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838D7AD-2860-92CE-6FA3-0C53F355F834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4103601" y="5239349"/>
                <a:ext cx="135106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8" name="Ink 28">
                <a:extLst>
                  <a:ext uri="{FF2B5EF4-FFF2-40B4-BE49-F238E27FC236}">
                    <a16:creationId xmlns:a16="http://schemas.microsoft.com/office/drawing/2014/main" id="{C8F12B2B-8334-161D-1934-B71D0230FC4D}"/>
                  </a:ext>
                </a:extLst>
              </p14:cNvPr>
              <p14:cNvContentPartPr/>
              <p14:nvPr/>
            </p14:nvContentPartPr>
            <p14:xfrm>
              <a:off x="4063695" y="5721389"/>
              <a:ext cx="176040" cy="180360"/>
            </p14:xfrm>
          </p:contentPart>
        </mc:Choice>
        <mc:Fallback xmlns="">
          <p:pic>
            <p:nvPicPr>
              <p:cNvPr id="28" name="Ink 28">
                <a:extLst>
                  <a:ext uri="{FF2B5EF4-FFF2-40B4-BE49-F238E27FC236}">
                    <a16:creationId xmlns:a16="http://schemas.microsoft.com/office/drawing/2014/main" id="{C8F12B2B-8334-161D-1934-B71D0230FC4D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4048183" y="5705909"/>
                <a:ext cx="206703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F39148D-53DC-A574-F341-AA5014233CE7}"/>
                  </a:ext>
                </a:extLst>
              </p14:cNvPr>
              <p14:cNvContentPartPr/>
              <p14:nvPr/>
            </p14:nvContentPartPr>
            <p14:xfrm>
              <a:off x="4050015" y="5261669"/>
              <a:ext cx="16560" cy="228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F39148D-53DC-A574-F341-AA5014233CE7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4034535" y="5246189"/>
                <a:ext cx="4716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383F380-C253-C787-78C2-E96ACBCC48A7}"/>
                  </a:ext>
                </a:extLst>
              </p14:cNvPr>
              <p14:cNvContentPartPr/>
              <p14:nvPr/>
            </p14:nvContentPartPr>
            <p14:xfrm>
              <a:off x="5322211" y="3927149"/>
              <a:ext cx="99720" cy="270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383F380-C253-C787-78C2-E96ACBCC48A7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306675" y="3911690"/>
                <a:ext cx="130431" cy="3009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36" name="Ink 36">
                <a:extLst>
                  <a:ext uri="{FF2B5EF4-FFF2-40B4-BE49-F238E27FC236}">
                    <a16:creationId xmlns:a16="http://schemas.microsoft.com/office/drawing/2014/main" id="{C7632E7E-4538-4E9F-5B6F-3D3FF3B99214}"/>
                  </a:ext>
                </a:extLst>
              </p14:cNvPr>
              <p14:cNvContentPartPr/>
              <p14:nvPr/>
            </p14:nvContentPartPr>
            <p14:xfrm>
              <a:off x="5264611" y="4407389"/>
              <a:ext cx="178200" cy="199080"/>
            </p14:xfrm>
          </p:contentPart>
        </mc:Choice>
        <mc:Fallback xmlns="">
          <p:pic>
            <p:nvPicPr>
              <p:cNvPr id="36" name="Ink 36">
                <a:extLst>
                  <a:ext uri="{FF2B5EF4-FFF2-40B4-BE49-F238E27FC236}">
                    <a16:creationId xmlns:a16="http://schemas.microsoft.com/office/drawing/2014/main" id="{C7632E7E-4538-4E9F-5B6F-3D3FF3B99214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249131" y="4391909"/>
                <a:ext cx="20880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C992929-8995-D50E-56DB-F9B9947F608C}"/>
                  </a:ext>
                </a:extLst>
              </p14:cNvPr>
              <p14:cNvContentPartPr/>
              <p14:nvPr/>
            </p14:nvContentPartPr>
            <p14:xfrm>
              <a:off x="5262091" y="3982589"/>
              <a:ext cx="9720" cy="2034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C992929-8995-D50E-56DB-F9B9947F608C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246611" y="3967136"/>
                <a:ext cx="40320" cy="2339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5CF88C4-A3B8-09DB-CE6F-61A2DCAAB6C6}"/>
                  </a:ext>
                </a:extLst>
              </p14:cNvPr>
              <p14:cNvContentPartPr/>
              <p14:nvPr/>
            </p14:nvContentPartPr>
            <p14:xfrm>
              <a:off x="1387484" y="4363378"/>
              <a:ext cx="208080" cy="72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5CF88C4-A3B8-09DB-CE6F-61A2DCAAB6C6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372004" y="4347898"/>
                <a:ext cx="23868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42" name="Ink 42">
                <a:extLst>
                  <a:ext uri="{FF2B5EF4-FFF2-40B4-BE49-F238E27FC236}">
                    <a16:creationId xmlns:a16="http://schemas.microsoft.com/office/drawing/2014/main" id="{7FB212EF-DB84-6136-D214-9EE446CC9F8B}"/>
                  </a:ext>
                </a:extLst>
              </p14:cNvPr>
              <p14:cNvContentPartPr/>
              <p14:nvPr/>
            </p14:nvContentPartPr>
            <p14:xfrm>
              <a:off x="1371284" y="5783578"/>
              <a:ext cx="266040" cy="14400"/>
            </p14:xfrm>
          </p:contentPart>
        </mc:Choice>
        <mc:Fallback xmlns="">
          <p:pic>
            <p:nvPicPr>
              <p:cNvPr id="42" name="Ink 42">
                <a:extLst>
                  <a:ext uri="{FF2B5EF4-FFF2-40B4-BE49-F238E27FC236}">
                    <a16:creationId xmlns:a16="http://schemas.microsoft.com/office/drawing/2014/main" id="{7FB212EF-DB84-6136-D214-9EE446CC9F8B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355804" y="5767701"/>
                <a:ext cx="296640" cy="457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9569C83-C6B1-0C5D-F383-1D310612EFA1}"/>
                  </a:ext>
                </a:extLst>
              </p14:cNvPr>
              <p14:cNvContentPartPr/>
              <p14:nvPr/>
            </p14:nvContentPartPr>
            <p14:xfrm>
              <a:off x="3045644" y="4167178"/>
              <a:ext cx="191880" cy="165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9569C83-C6B1-0C5D-F383-1D310612EFA1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3030193" y="4151698"/>
                <a:ext cx="222423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C7247092-48B1-DB77-29F3-D773D62CB08C}"/>
                  </a:ext>
                </a:extLst>
              </p14:cNvPr>
              <p14:cNvContentPartPr/>
              <p14:nvPr/>
            </p14:nvContentPartPr>
            <p14:xfrm>
              <a:off x="3158684" y="4642738"/>
              <a:ext cx="92880" cy="72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C7247092-48B1-DB77-29F3-D773D62CB08C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3143204" y="4627258"/>
                <a:ext cx="12348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FE606EC-59F9-06B7-D389-E7C8C5117F2F}"/>
                  </a:ext>
                </a:extLst>
              </p14:cNvPr>
              <p14:cNvContentPartPr/>
              <p14:nvPr/>
            </p14:nvContentPartPr>
            <p14:xfrm>
              <a:off x="3842324" y="5374978"/>
              <a:ext cx="210600" cy="50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FE606EC-59F9-06B7-D389-E7C8C5117F2F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3826844" y="5359498"/>
                <a:ext cx="24120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B01B9F14-76CF-CE57-43A0-FE95F32557C8}"/>
                  </a:ext>
                </a:extLst>
              </p14:cNvPr>
              <p14:cNvContentPartPr/>
              <p14:nvPr/>
            </p14:nvContentPartPr>
            <p14:xfrm>
              <a:off x="3939164" y="5832178"/>
              <a:ext cx="127440" cy="25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B01B9F14-76CF-CE57-43A0-FE95F32557C8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3923684" y="5818633"/>
                <a:ext cx="158040" cy="292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2A800670-FA13-A84F-7211-6E89811F84BD}"/>
                  </a:ext>
                </a:extLst>
              </p14:cNvPr>
              <p14:cNvContentPartPr/>
              <p14:nvPr/>
            </p14:nvContentPartPr>
            <p14:xfrm>
              <a:off x="5036040" y="4063229"/>
              <a:ext cx="219600" cy="72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2A800670-FA13-A84F-7211-6E89811F84BD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5020585" y="4047749"/>
                <a:ext cx="25015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C2A1B191-EFBA-63EC-E251-55FAC65F2763}"/>
                  </a:ext>
                </a:extLst>
              </p14:cNvPr>
              <p14:cNvContentPartPr/>
              <p14:nvPr/>
            </p14:nvContentPartPr>
            <p14:xfrm>
              <a:off x="5144400" y="4550669"/>
              <a:ext cx="115920" cy="25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C2A1B191-EFBA-63EC-E251-55FAC65F2763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5128872" y="4537124"/>
                <a:ext cx="146615" cy="292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03AFB3-15AC-A31A-69E2-67C001BE7B90}"/>
                  </a:ext>
                </a:extLst>
              </p:cNvPr>
              <p:cNvSpPr txBox="1"/>
              <p:nvPr/>
            </p:nvSpPr>
            <p:spPr>
              <a:xfrm>
                <a:off x="6807628" y="5669904"/>
                <a:ext cx="4917950" cy="10543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̅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̅"/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acc>
                              <m:accPr>
                                <m:chr m:val="̅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̅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</m:acc>
                      </m:e>
                    </m:acc>
                  </m:oMath>
                </a14:m>
                <a:r>
                  <a:rPr lang="en-US" sz="2800" b="1" i="1" dirty="0">
                    <a:latin typeface="Cambria Math" panose="02040503050406030204" pitchFamily="18" charset="0"/>
                  </a:rPr>
                  <a:t>  </a:t>
                </a:r>
              </a:p>
              <a:p>
                <a:r>
                  <a:rPr lang="en-US" sz="2800" b="1" dirty="0"/>
                  <a:t>  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̅"/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̅"/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̅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̅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</m:acc>
                      </m:e>
                    </m:acc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03AFB3-15AC-A31A-69E2-67C001BE7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628" y="5669904"/>
                <a:ext cx="4917950" cy="1054391"/>
              </a:xfrm>
              <a:prstGeom prst="rect">
                <a:avLst/>
              </a:prstGeom>
              <a:blipFill>
                <a:blip r:embed="rId97"/>
                <a:stretch>
                  <a:fillRect l="-1804" b="-7143"/>
                </a:stretch>
              </a:blipFill>
            </p:spPr>
            <p:txBody>
              <a:bodyPr/>
              <a:lstStyle/>
              <a:p>
                <a:r>
                  <a:rPr lang="en-B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4221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8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8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8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8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8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8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8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8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8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8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8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8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8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8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8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8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8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8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8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8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8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8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8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8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8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8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8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8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8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8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8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8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8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8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8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FCC2D7B5-189F-9934-2DAE-52996F1C9F29}"/>
              </a:ext>
            </a:extLst>
          </p:cNvPr>
          <p:cNvGrpSpPr/>
          <p:nvPr/>
        </p:nvGrpSpPr>
        <p:grpSpPr>
          <a:xfrm>
            <a:off x="9416415" y="4160056"/>
            <a:ext cx="1901927" cy="1407700"/>
            <a:chOff x="9484353" y="3685232"/>
            <a:chExt cx="1901927" cy="1407700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11133C8-0128-F5FA-DE9E-A7A0DF541A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9663"/>
            <a:stretch/>
          </p:blipFill>
          <p:spPr>
            <a:xfrm>
              <a:off x="9484353" y="3685232"/>
              <a:ext cx="1901927" cy="1334860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53F9274-B2AF-BAB9-D396-0720D1AEB8E6}"/>
                </a:ext>
              </a:extLst>
            </p:cNvPr>
            <p:cNvSpPr/>
            <p:nvPr/>
          </p:nvSpPr>
          <p:spPr>
            <a:xfrm>
              <a:off x="9624932" y="4898065"/>
              <a:ext cx="383849" cy="1948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2ACD8A-0C77-AD55-3E8D-221CD6CC1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terminal Devices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C42EA5-09A1-56E3-C557-040E9E970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60987" y="3819048"/>
            <a:ext cx="604653" cy="1136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8489C9-910A-A97B-ECC7-91670AF87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1042" y="3572213"/>
            <a:ext cx="1405859" cy="14336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6D61D6-9089-65A5-ED28-3B557B60A194}"/>
                  </a:ext>
                </a:extLst>
              </p:cNvPr>
              <p:cNvSpPr txBox="1"/>
              <p:nvPr/>
            </p:nvSpPr>
            <p:spPr>
              <a:xfrm>
                <a:off x="2567044" y="4094768"/>
                <a:ext cx="60465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6D61D6-9089-65A5-ED28-3B557B60A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044" y="4094768"/>
                <a:ext cx="60465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E6C79BE-1011-E5D0-98B4-21CC47CF087B}"/>
              </a:ext>
            </a:extLst>
          </p:cNvPr>
          <p:cNvSpPr txBox="1"/>
          <p:nvPr/>
        </p:nvSpPr>
        <p:spPr>
          <a:xfrm>
            <a:off x="873658" y="3368418"/>
            <a:ext cx="1749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Voltage Source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FFA1F5-7A46-FE80-E485-C24E417FF246}"/>
              </a:ext>
            </a:extLst>
          </p:cNvPr>
          <p:cNvGrpSpPr/>
          <p:nvPr/>
        </p:nvGrpSpPr>
        <p:grpSpPr>
          <a:xfrm>
            <a:off x="838200" y="2169337"/>
            <a:ext cx="3877840" cy="1350223"/>
            <a:chOff x="838200" y="2259627"/>
            <a:chExt cx="3877840" cy="135022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086DD0C-BE3B-B894-BD28-D48B83F96592}"/>
                </a:ext>
              </a:extLst>
            </p:cNvPr>
            <p:cNvGrpSpPr/>
            <p:nvPr/>
          </p:nvGrpSpPr>
          <p:grpSpPr>
            <a:xfrm>
              <a:off x="1292257" y="2371313"/>
              <a:ext cx="3423783" cy="1238537"/>
              <a:chOff x="5064072" y="2379648"/>
              <a:chExt cx="4669548" cy="1689187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B9A0438-A1DF-D12F-1558-43B10E762D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64072" y="2841978"/>
                <a:ext cx="2063856" cy="106685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B0C7804-1DF0-3900-1FD9-9D6CA706FA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17356" y="2379648"/>
                <a:ext cx="2216264" cy="1689187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F745FAEE-A327-A590-B69A-0825CD8CE764}"/>
                      </a:ext>
                    </a:extLst>
                  </p:cNvPr>
                  <p:cNvSpPr txBox="1"/>
                  <p:nvPr/>
                </p:nvSpPr>
                <p:spPr>
                  <a:xfrm>
                    <a:off x="6912703" y="2931853"/>
                    <a:ext cx="604653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≡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F745FAEE-A327-A590-B69A-0825CD8CE7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12703" y="2931853"/>
                    <a:ext cx="604653" cy="58477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00EAEA-C9BA-217C-9EDD-024E6EB9F022}"/>
                </a:ext>
              </a:extLst>
            </p:cNvPr>
            <p:cNvSpPr txBox="1"/>
            <p:nvPr/>
          </p:nvSpPr>
          <p:spPr>
            <a:xfrm>
              <a:off x="838200" y="2259627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Resistor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CD892F6-ACC4-1357-4580-C8DCCC6F1346}"/>
              </a:ext>
            </a:extLst>
          </p:cNvPr>
          <p:cNvGrpSpPr/>
          <p:nvPr/>
        </p:nvGrpSpPr>
        <p:grpSpPr>
          <a:xfrm>
            <a:off x="838200" y="4951795"/>
            <a:ext cx="3877840" cy="1531065"/>
            <a:chOff x="838200" y="5008499"/>
            <a:chExt cx="3877840" cy="153106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A5119D6-260D-9E47-09B4-1CB9C9DE8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49236" y="5310419"/>
              <a:ext cx="864608" cy="122914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20229C9-56B5-BE5B-745F-90E43BE0B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73842" y="5217491"/>
              <a:ext cx="1642198" cy="132207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AF4B39F-C384-5444-D944-CBA60DC22F87}"/>
                    </a:ext>
                  </a:extLst>
                </p:cNvPr>
                <p:cNvSpPr txBox="1"/>
                <p:nvPr/>
              </p:nvSpPr>
              <p:spPr>
                <a:xfrm>
                  <a:off x="2528293" y="5671584"/>
                  <a:ext cx="60465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≡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AF4B39F-C384-5444-D944-CBA60DC22F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8293" y="5671584"/>
                  <a:ext cx="604653" cy="58477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8503F8-9889-4C2B-86E0-A4042D8CDE61}"/>
                </a:ext>
              </a:extLst>
            </p:cNvPr>
            <p:cNvSpPr txBox="1"/>
            <p:nvPr/>
          </p:nvSpPr>
          <p:spPr>
            <a:xfrm>
              <a:off x="838200" y="5008499"/>
              <a:ext cx="1749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Current Source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3D34F4C2-97D0-9FF6-AADD-A1E3E76347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7075" y="3567788"/>
            <a:ext cx="1722081" cy="7805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DD6BA34-8954-96FE-6814-9622E931644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7345" b="19380"/>
          <a:stretch/>
        </p:blipFill>
        <p:spPr>
          <a:xfrm>
            <a:off x="9362947" y="2844250"/>
            <a:ext cx="1829773" cy="127890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A784609-D404-65B5-20BC-8256011D64BE}"/>
              </a:ext>
            </a:extLst>
          </p:cNvPr>
          <p:cNvSpPr txBox="1"/>
          <p:nvPr/>
        </p:nvSpPr>
        <p:spPr>
          <a:xfrm>
            <a:off x="6554088" y="2925591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4FC4A4E-3C0C-48A0-B2D5-BF72E15BD75D}"/>
                  </a:ext>
                </a:extLst>
              </p:cNvPr>
              <p:cNvSpPr txBox="1"/>
              <p:nvPr/>
            </p:nvSpPr>
            <p:spPr>
              <a:xfrm>
                <a:off x="8632690" y="3595702"/>
                <a:ext cx="60465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4FC4A4E-3C0C-48A0-B2D5-BF72E15BD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2690" y="3595702"/>
                <a:ext cx="604653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90CC5208-DCBF-1A1C-96A8-C14ABEDE5033}"/>
              </a:ext>
            </a:extLst>
          </p:cNvPr>
          <p:cNvSpPr txBox="1"/>
          <p:nvPr/>
        </p:nvSpPr>
        <p:spPr>
          <a:xfrm>
            <a:off x="882513" y="1515447"/>
            <a:ext cx="2250433" cy="555427"/>
          </a:xfrm>
          <a:prstGeom prst="roundRect">
            <a:avLst>
              <a:gd name="adj" fmla="val 29553"/>
            </a:avLst>
          </a:prstGeom>
          <a:solidFill>
            <a:srgbClr val="B6E6F9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Linear Devices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6351DF-9492-132A-D630-4F8E62F446F9}"/>
              </a:ext>
            </a:extLst>
          </p:cNvPr>
          <p:cNvSpPr txBox="1"/>
          <p:nvPr/>
        </p:nvSpPr>
        <p:spPr>
          <a:xfrm>
            <a:off x="6554088" y="2146818"/>
            <a:ext cx="3070844" cy="555427"/>
          </a:xfrm>
          <a:prstGeom prst="roundRect">
            <a:avLst>
              <a:gd name="adj" fmla="val 29553"/>
            </a:avLst>
          </a:prstGeom>
          <a:solidFill>
            <a:srgbClr val="B6E6F9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Non-linear Devices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358F78-1296-7884-F4BA-2C4D50108B9E}"/>
              </a:ext>
            </a:extLst>
          </p:cNvPr>
          <p:cNvSpPr txBox="1"/>
          <p:nvPr/>
        </p:nvSpPr>
        <p:spPr>
          <a:xfrm>
            <a:off x="9297512" y="344068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Actual IV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2E01B7-8245-3D11-2C99-247BA6CBD400}"/>
              </a:ext>
            </a:extLst>
          </p:cNvPr>
          <p:cNvSpPr txBox="1"/>
          <p:nvPr/>
        </p:nvSpPr>
        <p:spPr>
          <a:xfrm>
            <a:off x="9297512" y="4736182"/>
            <a:ext cx="787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PWL IV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C11440-88D2-B96D-A4D1-77221E1C48D4}"/>
              </a:ext>
            </a:extLst>
          </p:cNvPr>
          <p:cNvSpPr txBox="1"/>
          <p:nvPr/>
        </p:nvSpPr>
        <p:spPr>
          <a:xfrm>
            <a:off x="6769769" y="4704602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PWL: Piecewise Linear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2258D0-B1F3-A660-906A-0B32626A5235}"/>
              </a:ext>
            </a:extLst>
          </p:cNvPr>
          <p:cNvSpPr txBox="1"/>
          <p:nvPr/>
        </p:nvSpPr>
        <p:spPr>
          <a:xfrm>
            <a:off x="6488773" y="1583418"/>
            <a:ext cx="502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IV characteristics of two terminal devices are fixed. 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037F9A-0510-D59B-A891-AFFDB33F3BFA}"/>
              </a:ext>
            </a:extLst>
          </p:cNvPr>
          <p:cNvSpPr txBox="1"/>
          <p:nvPr/>
        </p:nvSpPr>
        <p:spPr>
          <a:xfrm>
            <a:off x="6747075" y="5554226"/>
            <a:ext cx="4606725" cy="817424"/>
          </a:xfrm>
          <a:prstGeom prst="roundRect">
            <a:avLst>
              <a:gd name="adj" fmla="val 23771"/>
            </a:avLst>
          </a:prstGeom>
          <a:solidFill>
            <a:srgbClr val="B6E6F9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IV characteristics of </a:t>
            </a:r>
            <a:r>
              <a:rPr lang="en-US" sz="2000" b="1" dirty="0">
                <a:solidFill>
                  <a:srgbClr val="0000FF"/>
                </a:solidFill>
              </a:rPr>
              <a:t>three terminal devices</a:t>
            </a:r>
            <a:r>
              <a:rPr lang="en-US" sz="2000" dirty="0"/>
              <a:t> can be changed</a:t>
            </a:r>
          </a:p>
        </p:txBody>
      </p:sp>
    </p:spTree>
    <p:extLst>
      <p:ext uri="{BB962C8B-B14F-4D97-AF65-F5344CB8AC3E}">
        <p14:creationId xmlns:p14="http://schemas.microsoft.com/office/powerpoint/2010/main" val="4277554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" grpId="0"/>
      <p:bldP spid="29" grpId="0"/>
      <p:bldP spid="30" grpId="0"/>
      <p:bldP spid="35" grpId="0"/>
      <p:bldP spid="39" grpId="0"/>
      <p:bldP spid="40" grpId="0"/>
      <p:bldP spid="4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0966" y="4219575"/>
            <a:ext cx="2228849" cy="2197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61296" y="4179093"/>
            <a:ext cx="2336800" cy="2203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982514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Voltage </a:t>
            </a:r>
            <a:r>
              <a:rPr spc="-75" dirty="0"/>
              <a:t>Transfer </a:t>
            </a:r>
            <a:r>
              <a:rPr spc="-15" dirty="0"/>
              <a:t>Characteristics</a:t>
            </a:r>
            <a:r>
              <a:rPr spc="90" dirty="0"/>
              <a:t> </a:t>
            </a:r>
            <a:r>
              <a:rPr spc="-25" dirty="0"/>
              <a:t>(VTC)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/>
              <p:cNvSpPr txBox="1"/>
              <p:nvPr/>
            </p:nvSpPr>
            <p:spPr>
              <a:xfrm>
                <a:off x="916939" y="1715516"/>
                <a:ext cx="10877062" cy="810478"/>
              </a:xfrm>
              <a:prstGeom prst="rect">
                <a:avLst/>
              </a:prstGeom>
            </p:spPr>
            <p:txBody>
              <a:bodyPr vert="horz" wrap="square" lIns="0" tIns="104140" rIns="0" bIns="0" rtlCol="0">
                <a:spAutoFit/>
              </a:bodyPr>
              <a:lstStyle/>
              <a:p>
                <a:pPr marL="241300" indent="-228600">
                  <a:lnSpc>
                    <a:spcPct val="100000"/>
                  </a:lnSpc>
                  <a:spcBef>
                    <a:spcPts val="820"/>
                  </a:spcBef>
                  <a:buFont typeface="Arial"/>
                  <a:buChar char="•"/>
                  <a:tabLst>
                    <a:tab pos="241300" algn="l"/>
                  </a:tabLst>
                </a:pPr>
                <a:r>
                  <a:rPr lang="en-US" sz="2000" b="1" spc="-5" dirty="0">
                    <a:cs typeface="Calibri"/>
                  </a:rPr>
                  <a:t>Reminder: </a:t>
                </a:r>
                <a:r>
                  <a:rPr lang="en-US" sz="2000" spc="-15" dirty="0">
                    <a:cs typeface="Calibri"/>
                  </a:rPr>
                  <a:t>VTC </a:t>
                </a:r>
                <a:r>
                  <a:rPr lang="en-US" sz="2000" spc="-5" dirty="0">
                    <a:cs typeface="Calibri"/>
                  </a:rPr>
                  <a:t>is </a:t>
                </a:r>
                <a:r>
                  <a:rPr lang="en-US" sz="2000" dirty="0">
                    <a:cs typeface="Calibri"/>
                  </a:rPr>
                  <a:t>a </a:t>
                </a:r>
                <a:r>
                  <a:rPr lang="en-US" sz="2000" spc="-15" dirty="0">
                    <a:cs typeface="Calibri"/>
                  </a:rPr>
                  <a:t>graph </a:t>
                </a:r>
                <a:r>
                  <a:rPr lang="en-US" sz="2000" spc="-10" dirty="0">
                    <a:cs typeface="Calibri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  <a:cs typeface="Calibri"/>
                      </a:rPr>
                      <m:t>𝒙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  <a:cs typeface="Calibri"/>
                      </a:rPr>
                      <m:t>−</m:t>
                    </m:r>
                  </m:oMath>
                </a14:m>
                <a:r>
                  <a:rPr lang="en-US" sz="2000" spc="-10" dirty="0">
                    <a:cs typeface="Calibri"/>
                  </a:rPr>
                  <a:t>axis </a:t>
                </a:r>
                <a:r>
                  <a:rPr lang="en-US" sz="2000" dirty="0">
                    <a:cs typeface="Calibri"/>
                  </a:rPr>
                  <a:t>= </a:t>
                </a:r>
                <a:r>
                  <a:rPr lang="en-US" sz="2000" spc="-5" dirty="0">
                    <a:cs typeface="Calibri"/>
                  </a:rPr>
                  <a:t>input </a:t>
                </a:r>
                <a:r>
                  <a:rPr lang="en-US" sz="2000" spc="-15" dirty="0">
                    <a:cs typeface="Calibri"/>
                  </a:rPr>
                  <a:t>voltage,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  <a:cs typeface="Calibri"/>
                      </a:rPr>
                      <m:t>𝒚</m:t>
                    </m:r>
                  </m:oMath>
                </a14:m>
                <a:r>
                  <a:rPr lang="en-US" sz="2000" b="1" dirty="0">
                    <a:cs typeface="Calibri"/>
                  </a:rPr>
                  <a:t>-</a:t>
                </a:r>
                <a:r>
                  <a:rPr lang="en-US" sz="2000" spc="-10" dirty="0">
                    <a:cs typeface="Calibri"/>
                  </a:rPr>
                  <a:t>axis </a:t>
                </a:r>
                <a:r>
                  <a:rPr lang="en-US" sz="2000" dirty="0">
                    <a:cs typeface="Calibri"/>
                  </a:rPr>
                  <a:t>= </a:t>
                </a:r>
                <a:r>
                  <a:rPr lang="en-US" sz="2000" spc="-5" dirty="0">
                    <a:cs typeface="Calibri"/>
                  </a:rPr>
                  <a:t>output</a:t>
                </a:r>
                <a:r>
                  <a:rPr lang="en-US" sz="2000" spc="20" dirty="0">
                    <a:cs typeface="Calibri"/>
                  </a:rPr>
                  <a:t> </a:t>
                </a:r>
                <a:r>
                  <a:rPr lang="en-US" sz="2000" spc="-20" dirty="0">
                    <a:cs typeface="Calibri"/>
                  </a:rPr>
                  <a:t>voltage</a:t>
                </a:r>
                <a:endParaRPr lang="en-US" sz="2000" dirty="0">
                  <a:cs typeface="Calibri"/>
                </a:endParaRPr>
              </a:p>
              <a:p>
                <a:pPr marL="241300" indent="-228600">
                  <a:lnSpc>
                    <a:spcPct val="100000"/>
                  </a:lnSpc>
                  <a:spcBef>
                    <a:spcPts val="720"/>
                  </a:spcBef>
                  <a:buFont typeface="Arial"/>
                  <a:buChar char="•"/>
                  <a:tabLst>
                    <a:tab pos="241300" algn="l"/>
                  </a:tabLst>
                </a:pPr>
                <a:r>
                  <a:rPr lang="en-US" sz="2000" b="1" spc="-15" dirty="0">
                    <a:cs typeface="Calibri"/>
                  </a:rPr>
                  <a:t>Why? </a:t>
                </a:r>
                <a:r>
                  <a:rPr lang="en-US" sz="2000" spc="-5" dirty="0">
                    <a:cs typeface="Calibri"/>
                  </a:rPr>
                  <a:t>Design logic </a:t>
                </a:r>
                <a:r>
                  <a:rPr lang="en-US" sz="2000" spc="-25" dirty="0">
                    <a:cs typeface="Calibri"/>
                  </a:rPr>
                  <a:t>gates </a:t>
                </a:r>
                <a:r>
                  <a:rPr lang="en-US" sz="2000" spc="-15" dirty="0">
                    <a:cs typeface="Calibri"/>
                  </a:rPr>
                  <a:t>to follow </a:t>
                </a:r>
                <a:r>
                  <a:rPr lang="en-US" sz="2000" dirty="0">
                    <a:cs typeface="Calibri"/>
                  </a:rPr>
                  <a:t>a </a:t>
                </a:r>
                <a:r>
                  <a:rPr lang="en-US" sz="2000" spc="-10" dirty="0">
                    <a:cs typeface="Calibri"/>
                  </a:rPr>
                  <a:t>given </a:t>
                </a:r>
                <a:r>
                  <a:rPr lang="en-US" sz="2000" spc="-20" dirty="0">
                    <a:cs typeface="Calibri"/>
                  </a:rPr>
                  <a:t>static</a:t>
                </a:r>
                <a:r>
                  <a:rPr lang="en-US" sz="2000" dirty="0">
                    <a:cs typeface="Calibri"/>
                  </a:rPr>
                  <a:t> </a:t>
                </a:r>
                <a:r>
                  <a:rPr lang="en-US" sz="2000" spc="-5" dirty="0">
                    <a:cs typeface="Calibri"/>
                  </a:rPr>
                  <a:t>discipline</a:t>
                </a:r>
                <a:endParaRPr sz="2000" dirty="0">
                  <a:cs typeface="Calibri"/>
                </a:endParaRPr>
              </a:p>
            </p:txBody>
          </p:sp>
        </mc:Choice>
        <mc:Fallback xmlns="">
          <p:sp>
            <p:nvSpPr>
              <p:cNvPr id="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9" y="1715516"/>
                <a:ext cx="10877062" cy="810478"/>
              </a:xfrm>
              <a:prstGeom prst="rect">
                <a:avLst/>
              </a:prstGeom>
              <a:blipFill>
                <a:blip r:embed="rId4"/>
                <a:stretch>
                  <a:fillRect l="-1232" b="-18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/>
          <p:cNvSpPr/>
          <p:nvPr/>
        </p:nvSpPr>
        <p:spPr>
          <a:xfrm>
            <a:off x="462868" y="3610595"/>
            <a:ext cx="2021056" cy="26435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32178" y="4666694"/>
            <a:ext cx="2127250" cy="5270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72584" y="4769088"/>
            <a:ext cx="471805" cy="328930"/>
          </a:xfrm>
          <a:custGeom>
            <a:avLst/>
            <a:gdLst/>
            <a:ahLst/>
            <a:cxnLst/>
            <a:rect l="l" t="t" r="r" b="b"/>
            <a:pathLst>
              <a:path w="471805" h="328929">
                <a:moveTo>
                  <a:pt x="10269" y="82153"/>
                </a:moveTo>
                <a:lnTo>
                  <a:pt x="0" y="82153"/>
                </a:lnTo>
                <a:lnTo>
                  <a:pt x="0" y="246460"/>
                </a:lnTo>
                <a:lnTo>
                  <a:pt x="10269" y="246460"/>
                </a:lnTo>
                <a:lnTo>
                  <a:pt x="10269" y="82153"/>
                </a:lnTo>
                <a:close/>
              </a:path>
              <a:path w="471805" h="328929">
                <a:moveTo>
                  <a:pt x="41076" y="82153"/>
                </a:moveTo>
                <a:lnTo>
                  <a:pt x="20538" y="82153"/>
                </a:lnTo>
                <a:lnTo>
                  <a:pt x="20538" y="246460"/>
                </a:lnTo>
                <a:lnTo>
                  <a:pt x="41076" y="246460"/>
                </a:lnTo>
                <a:lnTo>
                  <a:pt x="41076" y="82153"/>
                </a:lnTo>
                <a:close/>
              </a:path>
              <a:path w="471805" h="328929">
                <a:moveTo>
                  <a:pt x="307181" y="0"/>
                </a:moveTo>
                <a:lnTo>
                  <a:pt x="307181" y="82153"/>
                </a:lnTo>
                <a:lnTo>
                  <a:pt x="51346" y="82153"/>
                </a:lnTo>
                <a:lnTo>
                  <a:pt x="51346" y="246460"/>
                </a:lnTo>
                <a:lnTo>
                  <a:pt x="307181" y="246460"/>
                </a:lnTo>
                <a:lnTo>
                  <a:pt x="307181" y="328612"/>
                </a:lnTo>
                <a:lnTo>
                  <a:pt x="471487" y="164306"/>
                </a:lnTo>
                <a:lnTo>
                  <a:pt x="307181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66234" y="4844892"/>
            <a:ext cx="23495" cy="177165"/>
          </a:xfrm>
          <a:custGeom>
            <a:avLst/>
            <a:gdLst/>
            <a:ahLst/>
            <a:cxnLst/>
            <a:rect l="l" t="t" r="r" b="b"/>
            <a:pathLst>
              <a:path w="23494" h="177164">
                <a:moveTo>
                  <a:pt x="0" y="177006"/>
                </a:moveTo>
                <a:lnTo>
                  <a:pt x="22969" y="177006"/>
                </a:lnTo>
                <a:lnTo>
                  <a:pt x="22969" y="0"/>
                </a:lnTo>
                <a:lnTo>
                  <a:pt x="0" y="0"/>
                </a:lnTo>
                <a:lnTo>
                  <a:pt x="0" y="177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86772" y="4844892"/>
            <a:ext cx="33655" cy="177165"/>
          </a:xfrm>
          <a:custGeom>
            <a:avLst/>
            <a:gdLst/>
            <a:ahLst/>
            <a:cxnLst/>
            <a:rect l="l" t="t" r="r" b="b"/>
            <a:pathLst>
              <a:path w="33655" h="177164">
                <a:moveTo>
                  <a:pt x="0" y="177006"/>
                </a:moveTo>
                <a:lnTo>
                  <a:pt x="33238" y="177006"/>
                </a:lnTo>
                <a:lnTo>
                  <a:pt x="33238" y="0"/>
                </a:lnTo>
                <a:lnTo>
                  <a:pt x="0" y="0"/>
                </a:lnTo>
                <a:lnTo>
                  <a:pt x="0" y="177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23930" y="4769088"/>
            <a:ext cx="420370" cy="328930"/>
          </a:xfrm>
          <a:custGeom>
            <a:avLst/>
            <a:gdLst/>
            <a:ahLst/>
            <a:cxnLst/>
            <a:rect l="l" t="t" r="r" b="b"/>
            <a:pathLst>
              <a:path w="420369" h="328929">
                <a:moveTo>
                  <a:pt x="0" y="82153"/>
                </a:moveTo>
                <a:lnTo>
                  <a:pt x="255834" y="82153"/>
                </a:lnTo>
                <a:lnTo>
                  <a:pt x="255834" y="0"/>
                </a:lnTo>
                <a:lnTo>
                  <a:pt x="420141" y="164306"/>
                </a:lnTo>
                <a:lnTo>
                  <a:pt x="255834" y="328613"/>
                </a:lnTo>
                <a:lnTo>
                  <a:pt x="255834" y="246460"/>
                </a:lnTo>
                <a:lnTo>
                  <a:pt x="0" y="246460"/>
                </a:lnTo>
                <a:lnTo>
                  <a:pt x="0" y="82153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13"/>
              <p:cNvSpPr txBox="1"/>
              <p:nvPr/>
            </p:nvSpPr>
            <p:spPr>
              <a:xfrm>
                <a:off x="6159500" y="2955607"/>
                <a:ext cx="5634501" cy="839974"/>
              </a:xfrm>
              <a:prstGeom prst="rect">
                <a:avLst/>
              </a:prstGeom>
            </p:spPr>
            <p:txBody>
              <a:bodyPr vert="horz" wrap="square" lIns="0" tIns="14351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130"/>
                  </a:spcBef>
                </a:pPr>
                <a:r>
                  <a:rPr lang="en-US" sz="1800" dirty="0">
                    <a:latin typeface="Calibri"/>
                    <a:cs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800" i="1" dirty="0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ar-AE" sz="1800" i="1" dirty="0" smtClean="0">
                            <a:latin typeface="Cambria Math" panose="02040503050406030204" pitchFamily="18" charset="0"/>
                            <a:cs typeface="Calibri"/>
                          </a:rPr>
                          <m:t>𝑣</m:t>
                        </m:r>
                      </m:e>
                      <m:sub>
                        <m:r>
                          <a:rPr lang="ar-AE" sz="1800" i="1" dirty="0" smtClean="0">
                            <a:latin typeface="Cambria Math" panose="02040503050406030204" pitchFamily="18" charset="0"/>
                            <a:cs typeface="Calibri"/>
                          </a:rPr>
                          <m:t>𝐼𝑁</m:t>
                        </m:r>
                      </m:sub>
                    </m:sSub>
                    <m:r>
                      <a:rPr lang="ar-AE" sz="1800" i="1" dirty="0" smtClean="0">
                        <a:latin typeface="Cambria Math" panose="02040503050406030204" pitchFamily="18" charset="0"/>
                        <a:cs typeface="Calibri"/>
                      </a:rPr>
                      <m:t>&lt;</m:t>
                    </m:r>
                    <m:sSub>
                      <m:sSubPr>
                        <m:ctrlPr>
                          <a:rPr lang="ar-AE" sz="1800" i="1" dirty="0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ar-AE" sz="1800" i="1" dirty="0" smtClean="0"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b>
                        <m:r>
                          <a:rPr lang="ar-AE" sz="1800" i="1" dirty="0" smtClean="0">
                            <a:latin typeface="Cambria Math" panose="02040503050406030204" pitchFamily="18" charset="0"/>
                            <a:cs typeface="Calibri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/>
                    <a:cs typeface="Calibri"/>
                  </a:rPr>
                  <a:t> (Logical 0)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/>
                          </a:rPr>
                          <m:t>𝑂𝑈𝑇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/>
                          </a:rPr>
                          <m:t>𝑆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Calibri"/>
                      </a:rPr>
                      <m:t>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1" smtClean="0">
                        <a:latin typeface="Cambria Math" panose="02040503050406030204" pitchFamily="18" charset="0"/>
                        <a:cs typeface="Calibri"/>
                      </a:rPr>
                      <m:t>V</m:t>
                    </m:r>
                  </m:oMath>
                </a14:m>
                <a:r>
                  <a:rPr lang="en-US" sz="1800" dirty="0">
                    <a:latin typeface="Calibri"/>
                    <a:cs typeface="Calibri"/>
                  </a:rPr>
                  <a:t> 	(Logical 1)</a:t>
                </a:r>
                <a:r>
                  <a:rPr lang="ar-AE" sz="1800" dirty="0">
                    <a:latin typeface="Calibri"/>
                    <a:cs typeface="Calibri"/>
                  </a:rPr>
                  <a:t> </a:t>
                </a:r>
                <a:endParaRPr lang="en-US" sz="1800" dirty="0">
                  <a:latin typeface="Calibri"/>
                  <a:cs typeface="Calibri"/>
                </a:endParaRPr>
              </a:p>
              <a:p>
                <a:pPr marL="38100">
                  <a:lnSpc>
                    <a:spcPct val="100000"/>
                  </a:lnSpc>
                  <a:spcBef>
                    <a:spcPts val="1130"/>
                  </a:spcBef>
                </a:pPr>
                <a:r>
                  <a:rPr lang="en-US" dirty="0">
                    <a:latin typeface="Calibri"/>
                    <a:cs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 dirty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ar-AE" i="1" dirty="0">
                            <a:latin typeface="Cambria Math" panose="02040503050406030204" pitchFamily="18" charset="0"/>
                            <a:cs typeface="Calibri"/>
                          </a:rPr>
                          <m:t>𝑣</m:t>
                        </m:r>
                      </m:e>
                      <m:sub>
                        <m:r>
                          <a:rPr lang="ar-AE" i="1" dirty="0">
                            <a:latin typeface="Cambria Math" panose="02040503050406030204" pitchFamily="18" charset="0"/>
                            <a:cs typeface="Calibri"/>
                          </a:rPr>
                          <m:t>𝐼𝑁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cs typeface="Calibri"/>
                      </a:rPr>
                      <m:t>≥</m:t>
                    </m:r>
                    <m:sSub>
                      <m:sSubPr>
                        <m:ctrlPr>
                          <a:rPr lang="ar-AE" i="1" dirty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ar-AE" i="1" dirty="0"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b>
                        <m:r>
                          <a:rPr lang="ar-AE" i="1" dirty="0">
                            <a:latin typeface="Cambria Math" panose="02040503050406030204" pitchFamily="18" charset="0"/>
                            <a:cs typeface="Calibri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>
                    <a:latin typeface="Calibri"/>
                    <a:cs typeface="Calibri"/>
                  </a:rPr>
                  <a:t> (Logical 1)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/>
                          </a:rPr>
                          <m:t>𝑂𝑈𝑇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cs typeface="Calibri"/>
                      </a:rPr>
                      <m:t>V</m:t>
                    </m:r>
                  </m:oMath>
                </a14:m>
                <a:r>
                  <a:rPr lang="en-US" dirty="0">
                    <a:latin typeface="Calibri"/>
                    <a:cs typeface="Calibri"/>
                  </a:rPr>
                  <a:t> 	(Logical 0)</a:t>
                </a:r>
                <a:r>
                  <a:rPr lang="ar-AE" dirty="0">
                    <a:latin typeface="Calibri"/>
                    <a:cs typeface="Calibri"/>
                  </a:rPr>
                  <a:t> </a:t>
                </a:r>
                <a:endParaRPr lang="en-US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3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500" y="2955607"/>
                <a:ext cx="5634501" cy="839974"/>
              </a:xfrm>
              <a:prstGeom prst="rect">
                <a:avLst/>
              </a:prstGeom>
              <a:blipFill>
                <a:blip r:embed="rId7"/>
                <a:stretch>
                  <a:fillRect l="-1838" r="-1189" b="-15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bject 16"/>
          <p:cNvSpPr/>
          <p:nvPr/>
        </p:nvSpPr>
        <p:spPr>
          <a:xfrm>
            <a:off x="6836263" y="3838935"/>
            <a:ext cx="3923666" cy="27096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59500" y="5071533"/>
            <a:ext cx="713740" cy="713740"/>
          </a:xfrm>
          <a:custGeom>
            <a:avLst/>
            <a:gdLst/>
            <a:ahLst/>
            <a:cxnLst/>
            <a:rect l="l" t="t" r="r" b="b"/>
            <a:pathLst>
              <a:path w="713740" h="713739">
                <a:moveTo>
                  <a:pt x="713739" y="713739"/>
                </a:moveTo>
                <a:lnTo>
                  <a:pt x="0" y="713739"/>
                </a:lnTo>
                <a:lnTo>
                  <a:pt x="0" y="0"/>
                </a:lnTo>
                <a:lnTo>
                  <a:pt x="713739" y="0"/>
                </a:lnTo>
                <a:lnTo>
                  <a:pt x="713739" y="7137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742083" y="5173662"/>
            <a:ext cx="704850" cy="704850"/>
          </a:xfrm>
          <a:custGeom>
            <a:avLst/>
            <a:gdLst/>
            <a:ahLst/>
            <a:cxnLst/>
            <a:rect l="l" t="t" r="r" b="b"/>
            <a:pathLst>
              <a:path w="704850" h="704850">
                <a:moveTo>
                  <a:pt x="704638" y="704638"/>
                </a:moveTo>
                <a:lnTo>
                  <a:pt x="0" y="704638"/>
                </a:lnTo>
                <a:lnTo>
                  <a:pt x="0" y="0"/>
                </a:lnTo>
                <a:lnTo>
                  <a:pt x="704638" y="0"/>
                </a:lnTo>
                <a:lnTo>
                  <a:pt x="704638" y="7046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8204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8" grpId="0" animBg="1"/>
      <p:bldP spid="9" grpId="0" animBg="1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611124"/>
            <a:ext cx="68164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VTC </a:t>
            </a:r>
            <a:r>
              <a:rPr dirty="0"/>
              <a:t>of </a:t>
            </a:r>
            <a:r>
              <a:rPr spc="-5" dirty="0"/>
              <a:t>NAND</a:t>
            </a:r>
            <a:r>
              <a:rPr spc="-15" dirty="0"/>
              <a:t> </a:t>
            </a:r>
            <a:r>
              <a:rPr spc="-45" dirty="0"/>
              <a:t>gate</a:t>
            </a:r>
          </a:p>
        </p:txBody>
      </p:sp>
      <p:sp>
        <p:nvSpPr>
          <p:cNvPr id="5" name="object 5"/>
          <p:cNvSpPr/>
          <p:nvPr/>
        </p:nvSpPr>
        <p:spPr>
          <a:xfrm>
            <a:off x="906050" y="3174901"/>
            <a:ext cx="1891395" cy="28648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6"/>
              <p:cNvSpPr txBox="1"/>
              <p:nvPr/>
            </p:nvSpPr>
            <p:spPr>
              <a:xfrm>
                <a:off x="4499433" y="3170093"/>
                <a:ext cx="1533928" cy="269304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>
                  <a:lnSpc>
                    <a:spcPts val="2070"/>
                  </a:lnSpc>
                  <a:tabLst>
                    <a:tab pos="337185" algn="l"/>
                  </a:tabLst>
                </a:pPr>
                <a:r>
                  <a:rPr lang="en-US" sz="2000" b="0" dirty="0">
                    <a:cs typeface="Cambria Math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Cambria Math"/>
                          </a:rPr>
                          <m:t>𝐴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  <a:cs typeface="Cambria Math"/>
                      </a:rPr>
                      <m:t>=</m:t>
                    </m:r>
                    <m:r>
                      <a:rPr lang="en-US" sz="2000" i="1" spc="10" dirty="0">
                        <a:latin typeface="Cambria Math" panose="02040503050406030204" pitchFamily="18" charset="0"/>
                        <a:cs typeface="Cambria Math"/>
                      </a:rPr>
                      <m:t> 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mbria Math"/>
                      </a:rPr>
                      <m:t>0</m:t>
                    </m:r>
                  </m:oMath>
                </a14:m>
                <a:endParaRPr sz="20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6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433" y="3170093"/>
                <a:ext cx="1533928" cy="269304"/>
              </a:xfrm>
              <a:prstGeom prst="rect">
                <a:avLst/>
              </a:prstGeom>
              <a:blipFill>
                <a:blip r:embed="rId3"/>
                <a:stretch>
                  <a:fillRect l="-9921" t="-43182" r="-4365" b="-5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bject 7"/>
          <p:cNvSpPr/>
          <p:nvPr/>
        </p:nvSpPr>
        <p:spPr>
          <a:xfrm>
            <a:off x="3754816" y="3909294"/>
            <a:ext cx="3272554" cy="20631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28029" y="3941738"/>
            <a:ext cx="3061472" cy="20177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64774" y="2939143"/>
            <a:ext cx="3919220" cy="3237865"/>
          </a:xfrm>
          <a:custGeom>
            <a:avLst/>
            <a:gdLst/>
            <a:ahLst/>
            <a:cxnLst/>
            <a:rect l="l" t="t" r="r" b="b"/>
            <a:pathLst>
              <a:path w="3919220" h="3237865">
                <a:moveTo>
                  <a:pt x="0" y="252257"/>
                </a:moveTo>
                <a:lnTo>
                  <a:pt x="4064" y="206913"/>
                </a:lnTo>
                <a:lnTo>
                  <a:pt x="15781" y="164236"/>
                </a:lnTo>
                <a:lnTo>
                  <a:pt x="34440" y="124938"/>
                </a:lnTo>
                <a:lnTo>
                  <a:pt x="59327" y="89731"/>
                </a:lnTo>
                <a:lnTo>
                  <a:pt x="89731" y="59327"/>
                </a:lnTo>
                <a:lnTo>
                  <a:pt x="124938" y="34440"/>
                </a:lnTo>
                <a:lnTo>
                  <a:pt x="164236" y="15781"/>
                </a:lnTo>
                <a:lnTo>
                  <a:pt x="206913" y="4064"/>
                </a:lnTo>
                <a:lnTo>
                  <a:pt x="252257" y="0"/>
                </a:lnTo>
                <a:lnTo>
                  <a:pt x="3666600" y="0"/>
                </a:lnTo>
                <a:lnTo>
                  <a:pt x="3711943" y="4064"/>
                </a:lnTo>
                <a:lnTo>
                  <a:pt x="3754620" y="15781"/>
                </a:lnTo>
                <a:lnTo>
                  <a:pt x="3793919" y="34440"/>
                </a:lnTo>
                <a:lnTo>
                  <a:pt x="3829126" y="59327"/>
                </a:lnTo>
                <a:lnTo>
                  <a:pt x="3859529" y="89731"/>
                </a:lnTo>
                <a:lnTo>
                  <a:pt x="3884416" y="124938"/>
                </a:lnTo>
                <a:lnTo>
                  <a:pt x="3903075" y="164236"/>
                </a:lnTo>
                <a:lnTo>
                  <a:pt x="3914792" y="206913"/>
                </a:lnTo>
                <a:lnTo>
                  <a:pt x="3918857" y="252257"/>
                </a:lnTo>
                <a:lnTo>
                  <a:pt x="3918857" y="2985561"/>
                </a:lnTo>
                <a:lnTo>
                  <a:pt x="3914792" y="3030904"/>
                </a:lnTo>
                <a:lnTo>
                  <a:pt x="3903075" y="3073581"/>
                </a:lnTo>
                <a:lnTo>
                  <a:pt x="3884416" y="3112880"/>
                </a:lnTo>
                <a:lnTo>
                  <a:pt x="3859529" y="3148087"/>
                </a:lnTo>
                <a:lnTo>
                  <a:pt x="3829126" y="3178490"/>
                </a:lnTo>
                <a:lnTo>
                  <a:pt x="3793919" y="3203377"/>
                </a:lnTo>
                <a:lnTo>
                  <a:pt x="3754620" y="3222036"/>
                </a:lnTo>
                <a:lnTo>
                  <a:pt x="3711943" y="3233753"/>
                </a:lnTo>
                <a:lnTo>
                  <a:pt x="3666600" y="3237818"/>
                </a:lnTo>
                <a:lnTo>
                  <a:pt x="252257" y="3237818"/>
                </a:lnTo>
                <a:lnTo>
                  <a:pt x="206913" y="3233753"/>
                </a:lnTo>
                <a:lnTo>
                  <a:pt x="164236" y="3222036"/>
                </a:lnTo>
                <a:lnTo>
                  <a:pt x="124938" y="3203377"/>
                </a:lnTo>
                <a:lnTo>
                  <a:pt x="89731" y="3178490"/>
                </a:lnTo>
                <a:lnTo>
                  <a:pt x="59327" y="3148087"/>
                </a:lnTo>
                <a:lnTo>
                  <a:pt x="34440" y="3112880"/>
                </a:lnTo>
                <a:lnTo>
                  <a:pt x="15781" y="3073581"/>
                </a:lnTo>
                <a:lnTo>
                  <a:pt x="4064" y="3030904"/>
                </a:lnTo>
                <a:lnTo>
                  <a:pt x="0" y="2985561"/>
                </a:lnTo>
                <a:lnTo>
                  <a:pt x="0" y="252257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34942" y="2915977"/>
            <a:ext cx="3919220" cy="3237865"/>
          </a:xfrm>
          <a:custGeom>
            <a:avLst/>
            <a:gdLst/>
            <a:ahLst/>
            <a:cxnLst/>
            <a:rect l="l" t="t" r="r" b="b"/>
            <a:pathLst>
              <a:path w="3919220" h="3237865">
                <a:moveTo>
                  <a:pt x="0" y="252257"/>
                </a:moveTo>
                <a:lnTo>
                  <a:pt x="4064" y="206913"/>
                </a:lnTo>
                <a:lnTo>
                  <a:pt x="15781" y="164236"/>
                </a:lnTo>
                <a:lnTo>
                  <a:pt x="34440" y="124938"/>
                </a:lnTo>
                <a:lnTo>
                  <a:pt x="59327" y="89731"/>
                </a:lnTo>
                <a:lnTo>
                  <a:pt x="89731" y="59327"/>
                </a:lnTo>
                <a:lnTo>
                  <a:pt x="124938" y="34440"/>
                </a:lnTo>
                <a:lnTo>
                  <a:pt x="164236" y="15781"/>
                </a:lnTo>
                <a:lnTo>
                  <a:pt x="206913" y="4064"/>
                </a:lnTo>
                <a:lnTo>
                  <a:pt x="252257" y="0"/>
                </a:lnTo>
                <a:lnTo>
                  <a:pt x="3666600" y="0"/>
                </a:lnTo>
                <a:lnTo>
                  <a:pt x="3711943" y="4064"/>
                </a:lnTo>
                <a:lnTo>
                  <a:pt x="3754620" y="15781"/>
                </a:lnTo>
                <a:lnTo>
                  <a:pt x="3793919" y="34440"/>
                </a:lnTo>
                <a:lnTo>
                  <a:pt x="3829126" y="59327"/>
                </a:lnTo>
                <a:lnTo>
                  <a:pt x="3859529" y="89731"/>
                </a:lnTo>
                <a:lnTo>
                  <a:pt x="3884416" y="124938"/>
                </a:lnTo>
                <a:lnTo>
                  <a:pt x="3903075" y="164236"/>
                </a:lnTo>
                <a:lnTo>
                  <a:pt x="3914792" y="206913"/>
                </a:lnTo>
                <a:lnTo>
                  <a:pt x="3918857" y="252257"/>
                </a:lnTo>
                <a:lnTo>
                  <a:pt x="3918857" y="2985561"/>
                </a:lnTo>
                <a:lnTo>
                  <a:pt x="3914792" y="3030904"/>
                </a:lnTo>
                <a:lnTo>
                  <a:pt x="3903075" y="3073581"/>
                </a:lnTo>
                <a:lnTo>
                  <a:pt x="3884416" y="3112880"/>
                </a:lnTo>
                <a:lnTo>
                  <a:pt x="3859529" y="3148087"/>
                </a:lnTo>
                <a:lnTo>
                  <a:pt x="3829126" y="3178490"/>
                </a:lnTo>
                <a:lnTo>
                  <a:pt x="3793919" y="3203377"/>
                </a:lnTo>
                <a:lnTo>
                  <a:pt x="3754620" y="3222036"/>
                </a:lnTo>
                <a:lnTo>
                  <a:pt x="3711943" y="3233753"/>
                </a:lnTo>
                <a:lnTo>
                  <a:pt x="3666600" y="3237818"/>
                </a:lnTo>
                <a:lnTo>
                  <a:pt x="252257" y="3237818"/>
                </a:lnTo>
                <a:lnTo>
                  <a:pt x="206913" y="3233753"/>
                </a:lnTo>
                <a:lnTo>
                  <a:pt x="164236" y="3222036"/>
                </a:lnTo>
                <a:lnTo>
                  <a:pt x="124938" y="3203377"/>
                </a:lnTo>
                <a:lnTo>
                  <a:pt x="89731" y="3178490"/>
                </a:lnTo>
                <a:lnTo>
                  <a:pt x="59327" y="3148087"/>
                </a:lnTo>
                <a:lnTo>
                  <a:pt x="34440" y="3112880"/>
                </a:lnTo>
                <a:lnTo>
                  <a:pt x="15781" y="3073581"/>
                </a:lnTo>
                <a:lnTo>
                  <a:pt x="4064" y="3030904"/>
                </a:lnTo>
                <a:lnTo>
                  <a:pt x="0" y="2985561"/>
                </a:lnTo>
                <a:lnTo>
                  <a:pt x="0" y="252257"/>
                </a:lnTo>
                <a:close/>
              </a:path>
            </a:pathLst>
          </a:custGeom>
          <a:ln w="28575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bject 6">
                <a:extLst>
                  <a:ext uri="{FF2B5EF4-FFF2-40B4-BE49-F238E27FC236}">
                    <a16:creationId xmlns:a16="http://schemas.microsoft.com/office/drawing/2014/main" id="{6EA9F98D-3682-2F2A-E60D-E9EE1AE89A97}"/>
                  </a:ext>
                </a:extLst>
              </p:cNvPr>
              <p:cNvSpPr txBox="1"/>
              <p:nvPr/>
            </p:nvSpPr>
            <p:spPr>
              <a:xfrm>
                <a:off x="8704176" y="3170093"/>
                <a:ext cx="1533928" cy="269304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>
                  <a:lnSpc>
                    <a:spcPts val="2070"/>
                  </a:lnSpc>
                  <a:tabLst>
                    <a:tab pos="337185" algn="l"/>
                  </a:tabLst>
                </a:pPr>
                <a:r>
                  <a:rPr lang="en-US" sz="2000" b="0" dirty="0">
                    <a:cs typeface="Cambria Math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Cambria Math"/>
                          </a:rPr>
                          <m:t>𝐴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  <a:cs typeface="Cambria Math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Cambria Math"/>
                      </a:rPr>
                      <m:t>1</m:t>
                    </m:r>
                  </m:oMath>
                </a14:m>
                <a:endParaRPr sz="20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6" name="object 6">
                <a:extLst>
                  <a:ext uri="{FF2B5EF4-FFF2-40B4-BE49-F238E27FC236}">
                    <a16:creationId xmlns:a16="http://schemas.microsoft.com/office/drawing/2014/main" id="{6EA9F98D-3682-2F2A-E60D-E9EE1AE89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176" y="3170093"/>
                <a:ext cx="1533928" cy="269304"/>
              </a:xfrm>
              <a:prstGeom prst="rect">
                <a:avLst/>
              </a:prstGeom>
              <a:blipFill>
                <a:blip r:embed="rId6"/>
                <a:stretch>
                  <a:fillRect l="-10359" t="-43182" r="-398" b="-5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4B54D71-D8F1-36F9-BC79-1F8DB6FC37B5}"/>
                  </a:ext>
                </a:extLst>
              </p:cNvPr>
              <p:cNvSpPr txBox="1"/>
              <p:nvPr/>
            </p:nvSpPr>
            <p:spPr>
              <a:xfrm>
                <a:off x="916938" y="1416145"/>
                <a:ext cx="10722422" cy="1131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spc="-45" dirty="0">
                    <a:cs typeface="Calibri"/>
                  </a:rPr>
                  <a:t>We </a:t>
                </a:r>
                <a:r>
                  <a:rPr lang="en-US" sz="2400" spc="-5" dirty="0">
                    <a:cs typeface="Calibri"/>
                  </a:rPr>
                  <a:t>only </a:t>
                </a:r>
                <a:r>
                  <a:rPr lang="en-US" sz="2400" spc="-20" dirty="0">
                    <a:cs typeface="Calibri"/>
                  </a:rPr>
                  <a:t>have </a:t>
                </a:r>
                <a:r>
                  <a:rPr lang="en-US" sz="2400" spc="-5" dirty="0">
                    <a:cs typeface="Calibri"/>
                  </a:rPr>
                  <a:t>one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cs typeface="Calibri"/>
                      </a:rPr>
                      <m:t>𝒙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cs typeface="Calibri"/>
                      </a:rPr>
                      <m:t>−</m:t>
                    </m:r>
                  </m:oMath>
                </a14:m>
                <a:r>
                  <a:rPr lang="en-US" sz="2400" spc="-10" dirty="0">
                    <a:cs typeface="Calibri"/>
                  </a:rPr>
                  <a:t>axis, </a:t>
                </a:r>
                <a:r>
                  <a:rPr lang="en-US" sz="2400" dirty="0">
                    <a:cs typeface="Calibri"/>
                  </a:rPr>
                  <a:t>but </a:t>
                </a:r>
                <a:r>
                  <a:rPr lang="en-US" sz="2400" spc="-15" dirty="0">
                    <a:cs typeface="Calibri"/>
                  </a:rPr>
                  <a:t>two</a:t>
                </a:r>
                <a:r>
                  <a:rPr lang="en-US" sz="2400" spc="40" dirty="0">
                    <a:cs typeface="Calibri"/>
                  </a:rPr>
                  <a:t> </a:t>
                </a:r>
                <a:r>
                  <a:rPr lang="en-US" sz="2400" spc="-5" dirty="0">
                    <a:cs typeface="Calibri"/>
                  </a:rPr>
                  <a:t>inputs</a:t>
                </a:r>
                <a:endParaRPr lang="en-US" sz="24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Solution:</a:t>
                </a:r>
                <a:r>
                  <a:rPr lang="en-US" sz="2400" dirty="0"/>
                  <a:t> Draw two VTC, one considering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 one considering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4B54D71-D8F1-36F9-BC79-1F8DB6FC3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8" y="1416145"/>
                <a:ext cx="10722422" cy="1131848"/>
              </a:xfrm>
              <a:prstGeom prst="rect">
                <a:avLst/>
              </a:prstGeom>
              <a:blipFill>
                <a:blip r:embed="rId7"/>
                <a:stretch>
                  <a:fillRect l="-739" b="-11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 animBg="1"/>
      <p:bldP spid="10" grpId="0" animBg="1"/>
      <p:bldP spid="11" grpId="0" animBg="1"/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689779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VTC </a:t>
            </a:r>
            <a:r>
              <a:rPr dirty="0"/>
              <a:t>of </a:t>
            </a:r>
            <a:r>
              <a:rPr spc="-5" dirty="0"/>
              <a:t>NAND</a:t>
            </a:r>
            <a:r>
              <a:rPr spc="-15" dirty="0"/>
              <a:t> </a:t>
            </a:r>
            <a:r>
              <a:rPr spc="-45" dirty="0"/>
              <a:t>gate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18567" y="2292036"/>
            <a:ext cx="862965" cy="404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sz="2400" spc="-140" dirty="0">
                <a:latin typeface="Cambria Math"/>
                <a:cs typeface="Cambria Math"/>
              </a:rPr>
              <a:t>𝑉</a:t>
            </a:r>
            <a:r>
              <a:rPr sz="2700" spc="-209" baseline="-15432" dirty="0">
                <a:latin typeface="Cambria Math"/>
                <a:cs typeface="Cambria Math"/>
              </a:rPr>
              <a:t>Y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0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62313" y="2292036"/>
            <a:ext cx="862965" cy="404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sz="2400" spc="-140" dirty="0">
                <a:latin typeface="Cambria Math"/>
                <a:cs typeface="Cambria Math"/>
              </a:rPr>
              <a:t>𝑉</a:t>
            </a:r>
            <a:r>
              <a:rPr sz="2700" spc="-209" baseline="-15432" dirty="0">
                <a:latin typeface="Cambria Math"/>
                <a:cs typeface="Cambria Math"/>
              </a:rPr>
              <a:t>Y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6050" y="3174901"/>
            <a:ext cx="1891395" cy="28648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64774" y="2939143"/>
            <a:ext cx="3919220" cy="3237865"/>
          </a:xfrm>
          <a:custGeom>
            <a:avLst/>
            <a:gdLst/>
            <a:ahLst/>
            <a:cxnLst/>
            <a:rect l="l" t="t" r="r" b="b"/>
            <a:pathLst>
              <a:path w="3919220" h="3237865">
                <a:moveTo>
                  <a:pt x="0" y="252257"/>
                </a:moveTo>
                <a:lnTo>
                  <a:pt x="4064" y="206913"/>
                </a:lnTo>
                <a:lnTo>
                  <a:pt x="15781" y="164236"/>
                </a:lnTo>
                <a:lnTo>
                  <a:pt x="34440" y="124938"/>
                </a:lnTo>
                <a:lnTo>
                  <a:pt x="59327" y="89731"/>
                </a:lnTo>
                <a:lnTo>
                  <a:pt x="89731" y="59327"/>
                </a:lnTo>
                <a:lnTo>
                  <a:pt x="124938" y="34440"/>
                </a:lnTo>
                <a:lnTo>
                  <a:pt x="164236" y="15781"/>
                </a:lnTo>
                <a:lnTo>
                  <a:pt x="206913" y="4064"/>
                </a:lnTo>
                <a:lnTo>
                  <a:pt x="252257" y="0"/>
                </a:lnTo>
                <a:lnTo>
                  <a:pt x="3666600" y="0"/>
                </a:lnTo>
                <a:lnTo>
                  <a:pt x="3711943" y="4064"/>
                </a:lnTo>
                <a:lnTo>
                  <a:pt x="3754620" y="15781"/>
                </a:lnTo>
                <a:lnTo>
                  <a:pt x="3793919" y="34440"/>
                </a:lnTo>
                <a:lnTo>
                  <a:pt x="3829126" y="59327"/>
                </a:lnTo>
                <a:lnTo>
                  <a:pt x="3859529" y="89731"/>
                </a:lnTo>
                <a:lnTo>
                  <a:pt x="3884416" y="124938"/>
                </a:lnTo>
                <a:lnTo>
                  <a:pt x="3903075" y="164236"/>
                </a:lnTo>
                <a:lnTo>
                  <a:pt x="3914792" y="206913"/>
                </a:lnTo>
                <a:lnTo>
                  <a:pt x="3918857" y="252257"/>
                </a:lnTo>
                <a:lnTo>
                  <a:pt x="3918857" y="2985561"/>
                </a:lnTo>
                <a:lnTo>
                  <a:pt x="3914792" y="3030904"/>
                </a:lnTo>
                <a:lnTo>
                  <a:pt x="3903075" y="3073581"/>
                </a:lnTo>
                <a:lnTo>
                  <a:pt x="3884416" y="3112880"/>
                </a:lnTo>
                <a:lnTo>
                  <a:pt x="3859529" y="3148087"/>
                </a:lnTo>
                <a:lnTo>
                  <a:pt x="3829126" y="3178490"/>
                </a:lnTo>
                <a:lnTo>
                  <a:pt x="3793919" y="3203377"/>
                </a:lnTo>
                <a:lnTo>
                  <a:pt x="3754620" y="3222036"/>
                </a:lnTo>
                <a:lnTo>
                  <a:pt x="3711943" y="3233753"/>
                </a:lnTo>
                <a:lnTo>
                  <a:pt x="3666600" y="3237818"/>
                </a:lnTo>
                <a:lnTo>
                  <a:pt x="252257" y="3237818"/>
                </a:lnTo>
                <a:lnTo>
                  <a:pt x="206913" y="3233753"/>
                </a:lnTo>
                <a:lnTo>
                  <a:pt x="164236" y="3222036"/>
                </a:lnTo>
                <a:lnTo>
                  <a:pt x="124938" y="3203377"/>
                </a:lnTo>
                <a:lnTo>
                  <a:pt x="89731" y="3178490"/>
                </a:lnTo>
                <a:lnTo>
                  <a:pt x="59327" y="3148087"/>
                </a:lnTo>
                <a:lnTo>
                  <a:pt x="34440" y="3112880"/>
                </a:lnTo>
                <a:lnTo>
                  <a:pt x="15781" y="3073581"/>
                </a:lnTo>
                <a:lnTo>
                  <a:pt x="4064" y="3030904"/>
                </a:lnTo>
                <a:lnTo>
                  <a:pt x="0" y="2985561"/>
                </a:lnTo>
                <a:lnTo>
                  <a:pt x="0" y="252257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34942" y="2915977"/>
            <a:ext cx="3919220" cy="3237865"/>
          </a:xfrm>
          <a:custGeom>
            <a:avLst/>
            <a:gdLst/>
            <a:ahLst/>
            <a:cxnLst/>
            <a:rect l="l" t="t" r="r" b="b"/>
            <a:pathLst>
              <a:path w="3919220" h="3237865">
                <a:moveTo>
                  <a:pt x="0" y="252257"/>
                </a:moveTo>
                <a:lnTo>
                  <a:pt x="4064" y="206913"/>
                </a:lnTo>
                <a:lnTo>
                  <a:pt x="15781" y="164236"/>
                </a:lnTo>
                <a:lnTo>
                  <a:pt x="34440" y="124938"/>
                </a:lnTo>
                <a:lnTo>
                  <a:pt x="59327" y="89731"/>
                </a:lnTo>
                <a:lnTo>
                  <a:pt x="89731" y="59327"/>
                </a:lnTo>
                <a:lnTo>
                  <a:pt x="124938" y="34440"/>
                </a:lnTo>
                <a:lnTo>
                  <a:pt x="164236" y="15781"/>
                </a:lnTo>
                <a:lnTo>
                  <a:pt x="206913" y="4064"/>
                </a:lnTo>
                <a:lnTo>
                  <a:pt x="252257" y="0"/>
                </a:lnTo>
                <a:lnTo>
                  <a:pt x="3666600" y="0"/>
                </a:lnTo>
                <a:lnTo>
                  <a:pt x="3711943" y="4064"/>
                </a:lnTo>
                <a:lnTo>
                  <a:pt x="3754620" y="15781"/>
                </a:lnTo>
                <a:lnTo>
                  <a:pt x="3793919" y="34440"/>
                </a:lnTo>
                <a:lnTo>
                  <a:pt x="3829126" y="59327"/>
                </a:lnTo>
                <a:lnTo>
                  <a:pt x="3859529" y="89731"/>
                </a:lnTo>
                <a:lnTo>
                  <a:pt x="3884416" y="124938"/>
                </a:lnTo>
                <a:lnTo>
                  <a:pt x="3903075" y="164236"/>
                </a:lnTo>
                <a:lnTo>
                  <a:pt x="3914792" y="206913"/>
                </a:lnTo>
                <a:lnTo>
                  <a:pt x="3918857" y="252257"/>
                </a:lnTo>
                <a:lnTo>
                  <a:pt x="3918857" y="2985561"/>
                </a:lnTo>
                <a:lnTo>
                  <a:pt x="3914792" y="3030904"/>
                </a:lnTo>
                <a:lnTo>
                  <a:pt x="3903075" y="3073581"/>
                </a:lnTo>
                <a:lnTo>
                  <a:pt x="3884416" y="3112880"/>
                </a:lnTo>
                <a:lnTo>
                  <a:pt x="3859529" y="3148087"/>
                </a:lnTo>
                <a:lnTo>
                  <a:pt x="3829126" y="3178490"/>
                </a:lnTo>
                <a:lnTo>
                  <a:pt x="3793919" y="3203377"/>
                </a:lnTo>
                <a:lnTo>
                  <a:pt x="3754620" y="3222036"/>
                </a:lnTo>
                <a:lnTo>
                  <a:pt x="3711943" y="3233753"/>
                </a:lnTo>
                <a:lnTo>
                  <a:pt x="3666600" y="3237818"/>
                </a:lnTo>
                <a:lnTo>
                  <a:pt x="252257" y="3237818"/>
                </a:lnTo>
                <a:lnTo>
                  <a:pt x="206913" y="3233753"/>
                </a:lnTo>
                <a:lnTo>
                  <a:pt x="164236" y="3222036"/>
                </a:lnTo>
                <a:lnTo>
                  <a:pt x="124938" y="3203377"/>
                </a:lnTo>
                <a:lnTo>
                  <a:pt x="89731" y="3178490"/>
                </a:lnTo>
                <a:lnTo>
                  <a:pt x="59327" y="3148087"/>
                </a:lnTo>
                <a:lnTo>
                  <a:pt x="34440" y="3112880"/>
                </a:lnTo>
                <a:lnTo>
                  <a:pt x="15781" y="3073581"/>
                </a:lnTo>
                <a:lnTo>
                  <a:pt x="4064" y="3030904"/>
                </a:lnTo>
                <a:lnTo>
                  <a:pt x="0" y="2985561"/>
                </a:lnTo>
                <a:lnTo>
                  <a:pt x="0" y="252257"/>
                </a:lnTo>
                <a:close/>
              </a:path>
            </a:pathLst>
          </a:custGeom>
          <a:ln w="28575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45996" y="3764339"/>
            <a:ext cx="2762183" cy="22138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92709" y="3754215"/>
            <a:ext cx="2961898" cy="21883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16939" y="6461252"/>
            <a:ext cx="32410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00B0F0"/>
                </a:solidFill>
                <a:latin typeface="Calibri"/>
                <a:cs typeface="Calibri"/>
              </a:rPr>
              <a:t>Homework: </a:t>
            </a:r>
            <a:r>
              <a:rPr sz="1800" spc="-5" dirty="0">
                <a:solidFill>
                  <a:srgbClr val="00B0F0"/>
                </a:solidFill>
                <a:latin typeface="Calibri"/>
                <a:cs typeface="Calibri"/>
              </a:rPr>
              <a:t>Find </a:t>
            </a:r>
            <a:r>
              <a:rPr sz="1800" spc="-15" dirty="0">
                <a:solidFill>
                  <a:srgbClr val="00B0F0"/>
                </a:solidFill>
                <a:latin typeface="Calibri"/>
                <a:cs typeface="Calibri"/>
              </a:rPr>
              <a:t>VTC for </a:t>
            </a:r>
            <a:r>
              <a:rPr sz="1800" spc="-5" dirty="0">
                <a:solidFill>
                  <a:srgbClr val="00B0F0"/>
                </a:solidFill>
                <a:latin typeface="Calibri"/>
                <a:cs typeface="Calibri"/>
              </a:rPr>
              <a:t>NOR</a:t>
            </a:r>
            <a:r>
              <a:rPr sz="1800" spc="1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00B0F0"/>
                </a:solidFill>
                <a:latin typeface="Calibri"/>
                <a:cs typeface="Calibri"/>
              </a:rPr>
              <a:t>gate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304288" y="2297345"/>
            <a:ext cx="869950" cy="399415"/>
          </a:xfrm>
          <a:custGeom>
            <a:avLst/>
            <a:gdLst/>
            <a:ahLst/>
            <a:cxnLst/>
            <a:rect l="l" t="t" r="r" b="b"/>
            <a:pathLst>
              <a:path w="869950" h="399414">
                <a:moveTo>
                  <a:pt x="869344" y="399055"/>
                </a:moveTo>
                <a:lnTo>
                  <a:pt x="0" y="399055"/>
                </a:lnTo>
                <a:lnTo>
                  <a:pt x="0" y="0"/>
                </a:lnTo>
                <a:lnTo>
                  <a:pt x="869344" y="0"/>
                </a:lnTo>
                <a:lnTo>
                  <a:pt x="869344" y="3990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353001" y="2297345"/>
            <a:ext cx="869950" cy="399415"/>
          </a:xfrm>
          <a:custGeom>
            <a:avLst/>
            <a:gdLst/>
            <a:ahLst/>
            <a:cxnLst/>
            <a:rect l="l" t="t" r="r" b="b"/>
            <a:pathLst>
              <a:path w="869950" h="399414">
                <a:moveTo>
                  <a:pt x="869344" y="399055"/>
                </a:moveTo>
                <a:lnTo>
                  <a:pt x="0" y="399055"/>
                </a:lnTo>
                <a:lnTo>
                  <a:pt x="0" y="0"/>
                </a:lnTo>
                <a:lnTo>
                  <a:pt x="869344" y="0"/>
                </a:lnTo>
                <a:lnTo>
                  <a:pt x="869344" y="3990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bject 6">
                <a:extLst>
                  <a:ext uri="{FF2B5EF4-FFF2-40B4-BE49-F238E27FC236}">
                    <a16:creationId xmlns:a16="http://schemas.microsoft.com/office/drawing/2014/main" id="{53AB3408-47FB-0D73-2931-637C9C02B44A}"/>
                  </a:ext>
                </a:extLst>
              </p:cNvPr>
              <p:cNvSpPr txBox="1"/>
              <p:nvPr/>
            </p:nvSpPr>
            <p:spPr>
              <a:xfrm>
                <a:off x="4499433" y="3170093"/>
                <a:ext cx="1533928" cy="269304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>
                  <a:lnSpc>
                    <a:spcPts val="2070"/>
                  </a:lnSpc>
                  <a:tabLst>
                    <a:tab pos="337185" algn="l"/>
                  </a:tabLst>
                </a:pPr>
                <a:r>
                  <a:rPr lang="en-US" sz="2000" b="0" dirty="0">
                    <a:cs typeface="Cambria Math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Cambria Math"/>
                          </a:rPr>
                          <m:t>𝐴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  <a:cs typeface="Cambria Math"/>
                      </a:rPr>
                      <m:t>=</m:t>
                    </m:r>
                    <m:r>
                      <a:rPr lang="en-US" sz="2000" i="1" spc="10" dirty="0">
                        <a:latin typeface="Cambria Math" panose="02040503050406030204" pitchFamily="18" charset="0"/>
                        <a:cs typeface="Cambria Math"/>
                      </a:rPr>
                      <m:t> 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mbria Math"/>
                      </a:rPr>
                      <m:t>0</m:t>
                    </m:r>
                  </m:oMath>
                </a14:m>
                <a:endParaRPr sz="20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0" name="object 6">
                <a:extLst>
                  <a:ext uri="{FF2B5EF4-FFF2-40B4-BE49-F238E27FC236}">
                    <a16:creationId xmlns:a16="http://schemas.microsoft.com/office/drawing/2014/main" id="{53AB3408-47FB-0D73-2931-637C9C02B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433" y="3170093"/>
                <a:ext cx="1533928" cy="269304"/>
              </a:xfrm>
              <a:prstGeom prst="rect">
                <a:avLst/>
              </a:prstGeom>
              <a:blipFill>
                <a:blip r:embed="rId5"/>
                <a:stretch>
                  <a:fillRect l="-9921" t="-43182" r="-4365" b="-5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bject 6">
                <a:extLst>
                  <a:ext uri="{FF2B5EF4-FFF2-40B4-BE49-F238E27FC236}">
                    <a16:creationId xmlns:a16="http://schemas.microsoft.com/office/drawing/2014/main" id="{492BC697-FA51-5CF8-91A8-DBD5869A21D6}"/>
                  </a:ext>
                </a:extLst>
              </p:cNvPr>
              <p:cNvSpPr txBox="1"/>
              <p:nvPr/>
            </p:nvSpPr>
            <p:spPr>
              <a:xfrm>
                <a:off x="8704176" y="3170093"/>
                <a:ext cx="1533928" cy="269304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>
                  <a:lnSpc>
                    <a:spcPts val="2070"/>
                  </a:lnSpc>
                  <a:tabLst>
                    <a:tab pos="337185" algn="l"/>
                  </a:tabLst>
                </a:pPr>
                <a:r>
                  <a:rPr lang="en-US" sz="2000" b="0" dirty="0">
                    <a:cs typeface="Cambria Math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Cambria Math"/>
                          </a:rPr>
                          <m:t>𝐴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  <a:cs typeface="Cambria Math"/>
                      </a:rPr>
                      <m:t>=1</m:t>
                    </m:r>
                  </m:oMath>
                </a14:m>
                <a:endParaRPr sz="20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1" name="object 6">
                <a:extLst>
                  <a:ext uri="{FF2B5EF4-FFF2-40B4-BE49-F238E27FC236}">
                    <a16:creationId xmlns:a16="http://schemas.microsoft.com/office/drawing/2014/main" id="{492BC697-FA51-5CF8-91A8-DBD5869A2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176" y="3170093"/>
                <a:ext cx="1533928" cy="269304"/>
              </a:xfrm>
              <a:prstGeom prst="rect">
                <a:avLst/>
              </a:prstGeom>
              <a:blipFill>
                <a:blip r:embed="rId6"/>
                <a:stretch>
                  <a:fillRect l="-10359" t="-43182" r="-398" b="-5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140AB6D-1E49-2229-9EA6-FC4032E23C5E}"/>
                  </a:ext>
                </a:extLst>
              </p:cNvPr>
              <p:cNvSpPr txBox="1"/>
              <p:nvPr/>
            </p:nvSpPr>
            <p:spPr>
              <a:xfrm>
                <a:off x="916938" y="1416145"/>
                <a:ext cx="10722422" cy="1131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spc="-45" dirty="0">
                    <a:cs typeface="Calibri"/>
                  </a:rPr>
                  <a:t>We </a:t>
                </a:r>
                <a:r>
                  <a:rPr lang="en-US" sz="2400" spc="-5" dirty="0">
                    <a:cs typeface="Calibri"/>
                  </a:rPr>
                  <a:t>only </a:t>
                </a:r>
                <a:r>
                  <a:rPr lang="en-US" sz="2400" spc="-20" dirty="0">
                    <a:cs typeface="Calibri"/>
                  </a:rPr>
                  <a:t>have </a:t>
                </a:r>
                <a:r>
                  <a:rPr lang="en-US" sz="2400" spc="-5" dirty="0">
                    <a:cs typeface="Calibri"/>
                  </a:rPr>
                  <a:t>one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cs typeface="Calibri"/>
                      </a:rPr>
                      <m:t>𝒙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cs typeface="Calibri"/>
                      </a:rPr>
                      <m:t>−</m:t>
                    </m:r>
                  </m:oMath>
                </a14:m>
                <a:r>
                  <a:rPr lang="en-US" sz="2400" spc="-10" dirty="0">
                    <a:cs typeface="Calibri"/>
                  </a:rPr>
                  <a:t>axis, </a:t>
                </a:r>
                <a:r>
                  <a:rPr lang="en-US" sz="2400" dirty="0">
                    <a:cs typeface="Calibri"/>
                  </a:rPr>
                  <a:t>but </a:t>
                </a:r>
                <a:r>
                  <a:rPr lang="en-US" sz="2400" spc="-15" dirty="0">
                    <a:cs typeface="Calibri"/>
                  </a:rPr>
                  <a:t>two</a:t>
                </a:r>
                <a:r>
                  <a:rPr lang="en-US" sz="2400" spc="40" dirty="0">
                    <a:cs typeface="Calibri"/>
                  </a:rPr>
                  <a:t> </a:t>
                </a:r>
                <a:r>
                  <a:rPr lang="en-US" sz="2400" spc="-5" dirty="0">
                    <a:cs typeface="Calibri"/>
                  </a:rPr>
                  <a:t>inputs</a:t>
                </a:r>
                <a:endParaRPr lang="en-US" sz="24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Solution:</a:t>
                </a:r>
                <a:r>
                  <a:rPr lang="en-US" sz="2400" dirty="0"/>
                  <a:t> Draw two VTC, one considering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one considering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140AB6D-1E49-2229-9EA6-FC4032E23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8" y="1416145"/>
                <a:ext cx="10722422" cy="1131848"/>
              </a:xfrm>
              <a:prstGeom prst="rect">
                <a:avLst/>
              </a:prstGeom>
              <a:blipFill>
                <a:blip r:embed="rId7"/>
                <a:stretch>
                  <a:fillRect l="-739" b="-11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E39FF-CAE3-F72F-258D-9888A756D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D872C-49FB-AEBD-4E50-C2687D2D4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63940" cy="320711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Constructing a *real* MOSFET – n/p-channel</a:t>
            </a:r>
          </a:p>
          <a:p>
            <a:r>
              <a:rPr lang="en-US" b="1" dirty="0"/>
              <a:t>Operation of an MOSFET-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Cut-Off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Saturation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Triode Mode</a:t>
            </a:r>
          </a:p>
          <a:p>
            <a:r>
              <a:rPr lang="en-US" dirty="0"/>
              <a:t>Output Characteristics</a:t>
            </a:r>
          </a:p>
          <a:p>
            <a:r>
              <a:rPr lang="en-US" dirty="0"/>
              <a:t>PWL Model and Non-ideal Analysis: </a:t>
            </a:r>
            <a:r>
              <a:rPr lang="en-US" b="1" dirty="0">
                <a:solidFill>
                  <a:srgbClr val="FF0000"/>
                </a:solidFill>
              </a:rPr>
              <a:t>SR model</a:t>
            </a:r>
          </a:p>
          <a:p>
            <a:r>
              <a:rPr lang="en-US" dirty="0"/>
              <a:t>Real MOSFET equations</a:t>
            </a:r>
          </a:p>
          <a:p>
            <a:r>
              <a:rPr lang="en-US" dirty="0"/>
              <a:t>Introduction to Static analysis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482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611124"/>
            <a:ext cx="8638187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Construction </a:t>
            </a:r>
            <a:r>
              <a:rPr dirty="0"/>
              <a:t>of </a:t>
            </a:r>
            <a:r>
              <a:rPr spc="-25" dirty="0"/>
              <a:t>Real</a:t>
            </a:r>
            <a:r>
              <a:rPr spc="-45" dirty="0"/>
              <a:t> </a:t>
            </a:r>
            <a:r>
              <a:rPr spc="-5" dirty="0"/>
              <a:t>MOSFET</a:t>
            </a:r>
          </a:p>
        </p:txBody>
      </p:sp>
      <p:sp>
        <p:nvSpPr>
          <p:cNvPr id="3" name="object 3"/>
          <p:cNvSpPr/>
          <p:nvPr/>
        </p:nvSpPr>
        <p:spPr>
          <a:xfrm>
            <a:off x="1697806" y="1920024"/>
            <a:ext cx="5824940" cy="43550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78736" y="2873672"/>
            <a:ext cx="679450" cy="142875"/>
          </a:xfrm>
          <a:custGeom>
            <a:avLst/>
            <a:gdLst/>
            <a:ahLst/>
            <a:cxnLst/>
            <a:rect l="l" t="t" r="r" b="b"/>
            <a:pathLst>
              <a:path w="679450" h="142875">
                <a:moveTo>
                  <a:pt x="142875" y="0"/>
                </a:moveTo>
                <a:lnTo>
                  <a:pt x="0" y="71436"/>
                </a:lnTo>
                <a:lnTo>
                  <a:pt x="142875" y="142875"/>
                </a:lnTo>
                <a:lnTo>
                  <a:pt x="97154" y="85723"/>
                </a:lnTo>
                <a:lnTo>
                  <a:pt x="85725" y="85723"/>
                </a:lnTo>
                <a:lnTo>
                  <a:pt x="85725" y="57148"/>
                </a:lnTo>
                <a:lnTo>
                  <a:pt x="97155" y="57148"/>
                </a:lnTo>
                <a:lnTo>
                  <a:pt x="142875" y="0"/>
                </a:lnTo>
                <a:close/>
              </a:path>
              <a:path w="679450" h="142875">
                <a:moveTo>
                  <a:pt x="536031" y="0"/>
                </a:moveTo>
                <a:lnTo>
                  <a:pt x="581751" y="57149"/>
                </a:lnTo>
                <a:lnTo>
                  <a:pt x="593181" y="57150"/>
                </a:lnTo>
                <a:lnTo>
                  <a:pt x="593181" y="85725"/>
                </a:lnTo>
                <a:lnTo>
                  <a:pt x="581751" y="85725"/>
                </a:lnTo>
                <a:lnTo>
                  <a:pt x="536031" y="142875"/>
                </a:lnTo>
                <a:lnTo>
                  <a:pt x="650331" y="85725"/>
                </a:lnTo>
                <a:lnTo>
                  <a:pt x="593181" y="85725"/>
                </a:lnTo>
                <a:lnTo>
                  <a:pt x="650333" y="85723"/>
                </a:lnTo>
                <a:lnTo>
                  <a:pt x="678906" y="71437"/>
                </a:lnTo>
                <a:lnTo>
                  <a:pt x="536031" y="0"/>
                </a:lnTo>
                <a:close/>
              </a:path>
              <a:path w="679450" h="142875">
                <a:moveTo>
                  <a:pt x="593181" y="71437"/>
                </a:moveTo>
                <a:lnTo>
                  <a:pt x="581751" y="85724"/>
                </a:lnTo>
                <a:lnTo>
                  <a:pt x="593181" y="85725"/>
                </a:lnTo>
                <a:lnTo>
                  <a:pt x="593181" y="71437"/>
                </a:lnTo>
                <a:close/>
              </a:path>
              <a:path w="679450" h="142875">
                <a:moveTo>
                  <a:pt x="97155" y="57148"/>
                </a:moveTo>
                <a:lnTo>
                  <a:pt x="85726" y="71437"/>
                </a:lnTo>
                <a:lnTo>
                  <a:pt x="97154" y="85723"/>
                </a:lnTo>
                <a:lnTo>
                  <a:pt x="581752" y="85723"/>
                </a:lnTo>
                <a:lnTo>
                  <a:pt x="593180" y="71436"/>
                </a:lnTo>
                <a:lnTo>
                  <a:pt x="581751" y="57149"/>
                </a:lnTo>
                <a:lnTo>
                  <a:pt x="97155" y="57148"/>
                </a:lnTo>
                <a:close/>
              </a:path>
              <a:path w="679450" h="142875">
                <a:moveTo>
                  <a:pt x="85725" y="71436"/>
                </a:moveTo>
                <a:lnTo>
                  <a:pt x="85725" y="85723"/>
                </a:lnTo>
                <a:lnTo>
                  <a:pt x="97154" y="85723"/>
                </a:lnTo>
                <a:lnTo>
                  <a:pt x="85725" y="71436"/>
                </a:lnTo>
                <a:close/>
              </a:path>
              <a:path w="679450" h="142875">
                <a:moveTo>
                  <a:pt x="581751" y="57149"/>
                </a:moveTo>
                <a:lnTo>
                  <a:pt x="593181" y="71437"/>
                </a:lnTo>
                <a:lnTo>
                  <a:pt x="593181" y="57150"/>
                </a:lnTo>
                <a:lnTo>
                  <a:pt x="581751" y="57149"/>
                </a:lnTo>
                <a:close/>
              </a:path>
              <a:path w="679450" h="142875">
                <a:moveTo>
                  <a:pt x="85725" y="57148"/>
                </a:moveTo>
                <a:lnTo>
                  <a:pt x="85725" y="71436"/>
                </a:lnTo>
                <a:lnTo>
                  <a:pt x="97155" y="57148"/>
                </a:lnTo>
                <a:lnTo>
                  <a:pt x="85725" y="5714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837531" y="2695955"/>
            <a:ext cx="321310" cy="455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0000"/>
                </a:solidFill>
                <a:latin typeface="Cambria Math"/>
                <a:cs typeface="Cambria Math"/>
              </a:rPr>
              <a:t>100</a:t>
            </a:r>
            <a:endParaRPr sz="1400">
              <a:latin typeface="Cambria Math"/>
              <a:cs typeface="Cambria Math"/>
            </a:endParaRPr>
          </a:p>
          <a:p>
            <a:pPr marL="35560">
              <a:lnSpc>
                <a:spcPct val="100000"/>
              </a:lnSpc>
              <a:spcBef>
                <a:spcPts val="25"/>
              </a:spcBef>
            </a:pPr>
            <a:r>
              <a:rPr sz="1400" spc="-10" dirty="0">
                <a:solidFill>
                  <a:srgbClr val="FF0000"/>
                </a:solidFill>
                <a:latin typeface="Cambria Math"/>
                <a:cs typeface="Cambria Math"/>
              </a:rPr>
              <a:t>𝜇𝑚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2526" y="2309876"/>
            <a:ext cx="3402329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latin typeface="Calibri"/>
                <a:cs typeface="Calibri"/>
              </a:rPr>
              <a:t>Top </a:t>
            </a:r>
            <a:r>
              <a:rPr sz="1800" spc="-5" dirty="0">
                <a:latin typeface="Calibri"/>
                <a:cs typeface="Calibri"/>
              </a:rPr>
              <a:t>view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10" dirty="0">
                <a:latin typeface="Calibri"/>
                <a:cs typeface="Calibri"/>
              </a:rPr>
              <a:t>several </a:t>
            </a:r>
            <a:r>
              <a:rPr sz="1800" spc="-5" dirty="0">
                <a:latin typeface="Calibri"/>
                <a:cs typeface="Calibri"/>
              </a:rPr>
              <a:t>n-channel  </a:t>
            </a:r>
            <a:r>
              <a:rPr sz="1800" spc="-25" dirty="0">
                <a:latin typeface="Calibri"/>
                <a:cs typeface="Calibri"/>
              </a:rPr>
              <a:t>MOSFETs </a:t>
            </a:r>
            <a:r>
              <a:rPr sz="1800" spc="-10" dirty="0">
                <a:latin typeface="Calibri"/>
                <a:cs typeface="Calibri"/>
              </a:rPr>
              <a:t>fabricated </a:t>
            </a:r>
            <a:r>
              <a:rPr sz="1800" dirty="0">
                <a:latin typeface="Calibri"/>
                <a:cs typeface="Calibri"/>
              </a:rPr>
              <a:t>on a chip. The  </a:t>
            </a:r>
            <a:r>
              <a:rPr sz="1800" spc="-10" dirty="0">
                <a:latin typeface="Calibri"/>
                <a:cs typeface="Calibri"/>
              </a:rPr>
              <a:t>square </a:t>
            </a:r>
            <a:r>
              <a:rPr sz="1800" spc="-25" dirty="0">
                <a:latin typeface="Calibri"/>
                <a:cs typeface="Calibri"/>
              </a:rPr>
              <a:t>MOSFETs </a:t>
            </a:r>
            <a:r>
              <a:rPr sz="1800" spc="-5" dirty="0">
                <a:latin typeface="Calibri"/>
                <a:cs typeface="Calibri"/>
              </a:rPr>
              <a:t>in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center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5" dirty="0">
                <a:latin typeface="Calibri"/>
                <a:cs typeface="Calibri"/>
              </a:rPr>
              <a:t>the  </a:t>
            </a:r>
            <a:r>
              <a:rPr sz="1800" spc="-10" dirty="0">
                <a:latin typeface="Calibri"/>
                <a:cs typeface="Calibri"/>
              </a:rPr>
              <a:t>photograph </a:t>
            </a:r>
            <a:r>
              <a:rPr sz="1800" spc="-15" dirty="0">
                <a:latin typeface="Calibri"/>
                <a:cs typeface="Calibri"/>
              </a:rPr>
              <a:t>have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width and </a:t>
            </a:r>
            <a:r>
              <a:rPr sz="1800" spc="-10" dirty="0">
                <a:latin typeface="Calibri"/>
                <a:cs typeface="Calibri"/>
              </a:rPr>
              <a:t>length 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5" dirty="0">
                <a:latin typeface="Calibri"/>
                <a:cs typeface="Calibri"/>
              </a:rPr>
              <a:t>100 μm. </a:t>
            </a:r>
            <a:r>
              <a:rPr sz="1800" spc="-10" dirty="0">
                <a:latin typeface="Calibri"/>
                <a:cs typeface="Calibri"/>
              </a:rPr>
              <a:t>(Photograph Courtesy </a:t>
            </a:r>
            <a:r>
              <a:rPr sz="1800" dirty="0">
                <a:latin typeface="Calibri"/>
                <a:cs typeface="Calibri"/>
              </a:rPr>
              <a:t>of  </a:t>
            </a:r>
            <a:r>
              <a:rPr sz="1800" spc="-10" dirty="0">
                <a:latin typeface="Calibri"/>
                <a:cs typeface="Calibri"/>
              </a:rPr>
              <a:t>Maxim </a:t>
            </a:r>
            <a:r>
              <a:rPr sz="1800" spc="-15" dirty="0">
                <a:latin typeface="Calibri"/>
                <a:cs typeface="Calibri"/>
              </a:rPr>
              <a:t>Integrated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Products.)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614138"/>
            <a:ext cx="880121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Real</a:t>
            </a:r>
            <a:r>
              <a:rPr spc="-70" dirty="0"/>
              <a:t> </a:t>
            </a:r>
            <a:r>
              <a:rPr spc="-5" dirty="0"/>
              <a:t>MOSFET</a:t>
            </a:r>
            <a:r>
              <a:rPr lang="en-US" spc="-5" dirty="0"/>
              <a:t> – Enhancement Type</a:t>
            </a:r>
            <a:endParaRPr spc="-5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FF93C7-9AC8-BCD9-B3E5-3C23EE70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58" y="2132087"/>
            <a:ext cx="6901535" cy="41117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BE6516-3A43-5BF8-3BF9-946D54AB8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684" y="3216349"/>
            <a:ext cx="4668158" cy="31086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0DC879-0EEF-9CEE-2447-2CE6C88EBE53}"/>
              </a:ext>
            </a:extLst>
          </p:cNvPr>
          <p:cNvSpPr txBox="1"/>
          <p:nvPr/>
        </p:nvSpPr>
        <p:spPr>
          <a:xfrm>
            <a:off x="1065074" y="1508638"/>
            <a:ext cx="4487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Device Structure (</a:t>
            </a:r>
            <a:r>
              <a:rPr lang="en-US" sz="2000" b="1" i="1" dirty="0"/>
              <a:t>n</a:t>
            </a:r>
            <a:r>
              <a:rPr lang="en-US" sz="2000" b="1" dirty="0"/>
              <a:t>-cha</a:t>
            </a:r>
            <a:r>
              <a:rPr lang="en-US" sz="2000" dirty="0"/>
              <a:t>nnel</a:t>
            </a:r>
            <a:r>
              <a:rPr lang="en-US" sz="2000" b="1" dirty="0"/>
              <a:t> MOS</a:t>
            </a:r>
            <a:r>
              <a:rPr lang="en-US" sz="2000" dirty="0"/>
              <a:t>FET</a:t>
            </a:r>
            <a:r>
              <a:rPr lang="en-US" sz="2000" b="1" dirty="0"/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7BCF5-6D84-C8A1-AEE3-0F6E2CF0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52051" cy="1325563"/>
          </a:xfrm>
        </p:spPr>
        <p:txBody>
          <a:bodyPr>
            <a:normAutofit/>
          </a:bodyPr>
          <a:lstStyle/>
          <a:p>
            <a:r>
              <a:rPr lang="en-US" sz="4000" b="1" i="1" dirty="0"/>
              <a:t>n</a:t>
            </a:r>
            <a:r>
              <a:rPr lang="en-US" sz="4000" b="1" dirty="0"/>
              <a:t>-cha</a:t>
            </a:r>
            <a:r>
              <a:rPr lang="en-US" sz="4000" dirty="0"/>
              <a:t>nnel</a:t>
            </a:r>
            <a:r>
              <a:rPr lang="en-US" sz="4000" b="1" dirty="0"/>
              <a:t> MOS</a:t>
            </a:r>
            <a:r>
              <a:rPr lang="en-US" sz="4000" dirty="0"/>
              <a:t>FET (NMOS) Physical Structure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B03E848-8618-5E69-0AC8-71B873A2C087}"/>
              </a:ext>
            </a:extLst>
          </p:cNvPr>
          <p:cNvGrpSpPr/>
          <p:nvPr/>
        </p:nvGrpSpPr>
        <p:grpSpPr>
          <a:xfrm>
            <a:off x="1773238" y="1902618"/>
            <a:ext cx="8975725" cy="3052763"/>
            <a:chOff x="153988" y="2238375"/>
            <a:chExt cx="8975725" cy="3052763"/>
          </a:xfrm>
        </p:grpSpPr>
        <p:sp>
          <p:nvSpPr>
            <p:cNvPr id="5" name="Rectangle 178">
              <a:extLst>
                <a:ext uri="{FF2B5EF4-FFF2-40B4-BE49-F238E27FC236}">
                  <a16:creationId xmlns:a16="http://schemas.microsoft.com/office/drawing/2014/main" id="{CBBD40E9-4E71-64A6-A3FF-5441F8B29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4250" y="2652713"/>
              <a:ext cx="525463" cy="439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 Box 290">
              <a:extLst>
                <a:ext uri="{FF2B5EF4-FFF2-40B4-BE49-F238E27FC236}">
                  <a16:creationId xmlns:a16="http://schemas.microsoft.com/office/drawing/2014/main" id="{EA442B9C-231F-13CD-87CF-C9CC9C6AF9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800" y="2744788"/>
              <a:ext cx="7107238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endParaRPr lang="en-US" altLang="en-US" b="1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" name="Text Box 316">
              <a:extLst>
                <a:ext uri="{FF2B5EF4-FFF2-40B4-BE49-F238E27FC236}">
                  <a16:creationId xmlns:a16="http://schemas.microsoft.com/office/drawing/2014/main" id="{587E29A6-E03A-1E7B-8DDA-46B57A00F4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988" y="2744788"/>
              <a:ext cx="8107362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endParaRPr lang="en-US" altLang="en-US" b="1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Text Box 339">
              <a:extLst>
                <a:ext uri="{FF2B5EF4-FFF2-40B4-BE49-F238E27FC236}">
                  <a16:creationId xmlns:a16="http://schemas.microsoft.com/office/drawing/2014/main" id="{A28AB325-5B6A-B4FC-A751-15D1A2C872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988" y="2744788"/>
              <a:ext cx="7937500" cy="2025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spcBef>
                  <a:spcPct val="50000"/>
                </a:spcBef>
              </a:pPr>
              <a:endParaRPr lang="en-US" altLang="en-US" b="1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Rectangle 517">
              <a:extLst>
                <a:ext uri="{FF2B5EF4-FFF2-40B4-BE49-F238E27FC236}">
                  <a16:creationId xmlns:a16="http://schemas.microsoft.com/office/drawing/2014/main" id="{E848108C-9732-D409-151C-5A8E737D1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1938" y="3532188"/>
              <a:ext cx="5900737" cy="1470025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" name="Freeform 518">
              <a:extLst>
                <a:ext uri="{FF2B5EF4-FFF2-40B4-BE49-F238E27FC236}">
                  <a16:creationId xmlns:a16="http://schemas.microsoft.com/office/drawing/2014/main" id="{EDE2B3BC-2D78-732D-864D-48D9CAFDD25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30425" y="3530600"/>
              <a:ext cx="1244600" cy="573088"/>
            </a:xfrm>
            <a:custGeom>
              <a:avLst/>
              <a:gdLst>
                <a:gd name="T0" fmla="*/ 0 w 460"/>
                <a:gd name="T1" fmla="*/ 0 h 156"/>
                <a:gd name="T2" fmla="*/ 49 w 460"/>
                <a:gd name="T3" fmla="*/ 131 h 156"/>
                <a:gd name="T4" fmla="*/ 225 w 460"/>
                <a:gd name="T5" fmla="*/ 151 h 156"/>
                <a:gd name="T6" fmla="*/ 402 w 460"/>
                <a:gd name="T7" fmla="*/ 131 h 156"/>
                <a:gd name="T8" fmla="*/ 460 w 460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" h="156">
                  <a:moveTo>
                    <a:pt x="0" y="0"/>
                  </a:moveTo>
                  <a:cubicBezTo>
                    <a:pt x="8" y="21"/>
                    <a:pt x="12" y="106"/>
                    <a:pt x="49" y="131"/>
                  </a:cubicBezTo>
                  <a:cubicBezTo>
                    <a:pt x="86" y="156"/>
                    <a:pt x="166" y="151"/>
                    <a:pt x="225" y="151"/>
                  </a:cubicBezTo>
                  <a:cubicBezTo>
                    <a:pt x="284" y="151"/>
                    <a:pt x="363" y="156"/>
                    <a:pt x="402" y="131"/>
                  </a:cubicBezTo>
                  <a:cubicBezTo>
                    <a:pt x="441" y="106"/>
                    <a:pt x="448" y="28"/>
                    <a:pt x="460" y="0"/>
                  </a:cubicBezTo>
                </a:path>
              </a:pathLst>
            </a:custGeom>
            <a:solidFill>
              <a:srgbClr val="FFC000"/>
            </a:solidFill>
            <a:ln w="9525">
              <a:solidFill>
                <a:srgbClr val="B2B2B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Text Box 519">
              <a:extLst>
                <a:ext uri="{FF2B5EF4-FFF2-40B4-BE49-F238E27FC236}">
                  <a16:creationId xmlns:a16="http://schemas.microsoft.com/office/drawing/2014/main" id="{B6864D71-C841-200C-1267-8DDD4422707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320925" y="3432175"/>
              <a:ext cx="11239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n-type</a:t>
              </a:r>
            </a:p>
          </p:txBody>
        </p:sp>
        <p:sp>
          <p:nvSpPr>
            <p:cNvPr id="12" name="Freeform 520">
              <a:extLst>
                <a:ext uri="{FF2B5EF4-FFF2-40B4-BE49-F238E27FC236}">
                  <a16:creationId xmlns:a16="http://schemas.microsoft.com/office/drawing/2014/main" id="{114B6E46-1552-87F5-909E-280DABA4D0F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595938" y="3530600"/>
              <a:ext cx="1254125" cy="661988"/>
            </a:xfrm>
            <a:custGeom>
              <a:avLst/>
              <a:gdLst>
                <a:gd name="T0" fmla="*/ 0 w 460"/>
                <a:gd name="T1" fmla="*/ 0 h 156"/>
                <a:gd name="T2" fmla="*/ 49 w 460"/>
                <a:gd name="T3" fmla="*/ 131 h 156"/>
                <a:gd name="T4" fmla="*/ 225 w 460"/>
                <a:gd name="T5" fmla="*/ 151 h 156"/>
                <a:gd name="T6" fmla="*/ 402 w 460"/>
                <a:gd name="T7" fmla="*/ 131 h 156"/>
                <a:gd name="T8" fmla="*/ 460 w 460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" h="156">
                  <a:moveTo>
                    <a:pt x="0" y="0"/>
                  </a:moveTo>
                  <a:cubicBezTo>
                    <a:pt x="8" y="21"/>
                    <a:pt x="12" y="106"/>
                    <a:pt x="49" y="131"/>
                  </a:cubicBezTo>
                  <a:cubicBezTo>
                    <a:pt x="86" y="156"/>
                    <a:pt x="166" y="151"/>
                    <a:pt x="225" y="151"/>
                  </a:cubicBezTo>
                  <a:cubicBezTo>
                    <a:pt x="284" y="151"/>
                    <a:pt x="363" y="156"/>
                    <a:pt x="402" y="131"/>
                  </a:cubicBezTo>
                  <a:cubicBezTo>
                    <a:pt x="441" y="106"/>
                    <a:pt x="448" y="28"/>
                    <a:pt x="460" y="0"/>
                  </a:cubicBezTo>
                </a:path>
              </a:pathLst>
            </a:custGeom>
            <a:solidFill>
              <a:srgbClr val="FFC000"/>
            </a:solidFill>
            <a:ln w="9525">
              <a:solidFill>
                <a:srgbClr val="B2B2B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" name="Group 522">
              <a:extLst>
                <a:ext uri="{FF2B5EF4-FFF2-40B4-BE49-F238E27FC236}">
                  <a16:creationId xmlns:a16="http://schemas.microsoft.com/office/drawing/2014/main" id="{858A4AA4-3C0D-4071-9C78-1510E36211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66938" y="3216275"/>
              <a:ext cx="784225" cy="366713"/>
              <a:chOff x="2042" y="1005"/>
              <a:chExt cx="494" cy="231"/>
            </a:xfrm>
          </p:grpSpPr>
          <p:sp>
            <p:nvSpPr>
              <p:cNvPr id="50" name="Text Box 523">
                <a:extLst>
                  <a:ext uri="{FF2B5EF4-FFF2-40B4-BE49-F238E27FC236}">
                    <a16:creationId xmlns:a16="http://schemas.microsoft.com/office/drawing/2014/main" id="{3F45BF58-C3D0-1EDE-352D-4A37A93783B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44" y="1005"/>
                <a:ext cx="49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en-US" b="1">
                    <a:latin typeface="Arial" panose="020B0604020202020204" pitchFamily="34" charset="0"/>
                  </a:rPr>
                  <a:t>metal</a:t>
                </a:r>
              </a:p>
            </p:txBody>
          </p:sp>
          <p:sp>
            <p:nvSpPr>
              <p:cNvPr id="51" name="Rectangle 524">
                <a:extLst>
                  <a:ext uri="{FF2B5EF4-FFF2-40B4-BE49-F238E27FC236}">
                    <a16:creationId xmlns:a16="http://schemas.microsoft.com/office/drawing/2014/main" id="{2BDF72E5-715B-B915-BAD2-98305AEE53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2" y="1006"/>
                <a:ext cx="488" cy="197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525">
              <a:extLst>
                <a:ext uri="{FF2B5EF4-FFF2-40B4-BE49-F238E27FC236}">
                  <a16:creationId xmlns:a16="http://schemas.microsoft.com/office/drawing/2014/main" id="{FBF05C7C-8357-D9F1-5AF7-90BEC75AC8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26150" y="3219450"/>
              <a:ext cx="784225" cy="366713"/>
              <a:chOff x="2042" y="1005"/>
              <a:chExt cx="494" cy="231"/>
            </a:xfrm>
          </p:grpSpPr>
          <p:sp>
            <p:nvSpPr>
              <p:cNvPr id="48" name="Text Box 526">
                <a:extLst>
                  <a:ext uri="{FF2B5EF4-FFF2-40B4-BE49-F238E27FC236}">
                    <a16:creationId xmlns:a16="http://schemas.microsoft.com/office/drawing/2014/main" id="{0AEB6FEC-433A-2B20-5491-30C2F35B53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44" y="1005"/>
                <a:ext cx="49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en-US" b="1">
                    <a:latin typeface="Arial" panose="020B0604020202020204" pitchFamily="34" charset="0"/>
                  </a:rPr>
                  <a:t>metal</a:t>
                </a:r>
              </a:p>
            </p:txBody>
          </p:sp>
          <p:sp>
            <p:nvSpPr>
              <p:cNvPr id="49" name="Rectangle 527">
                <a:extLst>
                  <a:ext uri="{FF2B5EF4-FFF2-40B4-BE49-F238E27FC236}">
                    <a16:creationId xmlns:a16="http://schemas.microsoft.com/office/drawing/2014/main" id="{03DB4B9A-9E39-F220-67D7-820CFD4B48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2" y="1006"/>
                <a:ext cx="488" cy="197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5" name="Rectangle 528">
              <a:extLst>
                <a:ext uri="{FF2B5EF4-FFF2-40B4-BE49-F238E27FC236}">
                  <a16:creationId xmlns:a16="http://schemas.microsoft.com/office/drawing/2014/main" id="{1927A349-161B-8081-C382-D8F8BB5295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5488" y="3267075"/>
              <a:ext cx="2443162" cy="265113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Text Box 529">
              <a:extLst>
                <a:ext uri="{FF2B5EF4-FFF2-40B4-BE49-F238E27FC236}">
                  <a16:creationId xmlns:a16="http://schemas.microsoft.com/office/drawing/2014/main" id="{8DDAE941-7A1D-5EB9-12FC-0C257A4EDD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2513" y="3194050"/>
              <a:ext cx="18097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en-US" b="1">
                  <a:latin typeface="Arial" panose="020B0604020202020204" pitchFamily="34" charset="0"/>
                </a:rPr>
                <a:t>oxide insulator</a:t>
              </a:r>
            </a:p>
          </p:txBody>
        </p:sp>
        <p:sp>
          <p:nvSpPr>
            <p:cNvPr id="17" name="Rectangle 530">
              <a:extLst>
                <a:ext uri="{FF2B5EF4-FFF2-40B4-BE49-F238E27FC236}">
                  <a16:creationId xmlns:a16="http://schemas.microsoft.com/office/drawing/2014/main" id="{53FC4707-F953-6293-ED1D-EE22CC401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0250" y="3003550"/>
              <a:ext cx="2432050" cy="265113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8" name="Text Box 531">
              <a:extLst>
                <a:ext uri="{FF2B5EF4-FFF2-40B4-BE49-F238E27FC236}">
                  <a16:creationId xmlns:a16="http://schemas.microsoft.com/office/drawing/2014/main" id="{B6FDE8EC-8202-483E-865A-426DD1E8D8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95750" y="2930525"/>
              <a:ext cx="7810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en-US" b="1">
                  <a:latin typeface="Arial" panose="020B0604020202020204" pitchFamily="34" charset="0"/>
                </a:rPr>
                <a:t>metal</a:t>
              </a:r>
            </a:p>
          </p:txBody>
        </p:sp>
        <p:sp>
          <p:nvSpPr>
            <p:cNvPr id="19" name="Text Box 532">
              <a:extLst>
                <a:ext uri="{FF2B5EF4-FFF2-40B4-BE49-F238E27FC236}">
                  <a16:creationId xmlns:a16="http://schemas.microsoft.com/office/drawing/2014/main" id="{D86F241F-7AEC-0D17-6473-1E6ECDA3EC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56063" y="4087813"/>
              <a:ext cx="8699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en-US" b="1">
                  <a:latin typeface="Arial" panose="020B0604020202020204" pitchFamily="34" charset="0"/>
                </a:rPr>
                <a:t>p-type</a:t>
              </a:r>
            </a:p>
          </p:txBody>
        </p:sp>
        <p:sp>
          <p:nvSpPr>
            <p:cNvPr id="20" name="Rectangle 533">
              <a:extLst>
                <a:ext uri="{FF2B5EF4-FFF2-40B4-BE49-F238E27FC236}">
                  <a16:creationId xmlns:a16="http://schemas.microsoft.com/office/drawing/2014/main" id="{0A258718-53A8-5EA7-F1A6-8FE9A3863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1938" y="4997450"/>
              <a:ext cx="5897562" cy="265113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1" name="Text Box 534">
              <a:extLst>
                <a:ext uri="{FF2B5EF4-FFF2-40B4-BE49-F238E27FC236}">
                  <a16:creationId xmlns:a16="http://schemas.microsoft.com/office/drawing/2014/main" id="{6B67EB27-54F3-0CB6-371F-4F0806D32D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6200" y="4924425"/>
              <a:ext cx="1190625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en-US" b="1">
                  <a:latin typeface="Arial" panose="020B0604020202020204" pitchFamily="34" charset="0"/>
                </a:rPr>
                <a:t>metal</a:t>
              </a:r>
            </a:p>
          </p:txBody>
        </p:sp>
        <p:sp>
          <p:nvSpPr>
            <p:cNvPr id="22" name="Oval 535">
              <a:extLst>
                <a:ext uri="{FF2B5EF4-FFF2-40B4-BE49-F238E27FC236}">
                  <a16:creationId xmlns:a16="http://schemas.microsoft.com/office/drawing/2014/main" id="{64C8D39F-D2FD-C29C-BBB6-8F0741A8DFA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415213" y="2862263"/>
              <a:ext cx="109537" cy="115887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536">
              <a:extLst>
                <a:ext uri="{FF2B5EF4-FFF2-40B4-BE49-F238E27FC236}">
                  <a16:creationId xmlns:a16="http://schemas.microsoft.com/office/drawing/2014/main" id="{1383DDA7-3A7F-9A8A-18F9-804F849E1C8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41400" y="2870200"/>
              <a:ext cx="109538" cy="10795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Line 537">
              <a:extLst>
                <a:ext uri="{FF2B5EF4-FFF2-40B4-BE49-F238E27FC236}">
                  <a16:creationId xmlns:a16="http://schemas.microsoft.com/office/drawing/2014/main" id="{058B6610-2E69-4434-91DF-BE7D15C829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87463" y="2919413"/>
              <a:ext cx="0" cy="221138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5" name="Line 538">
              <a:extLst>
                <a:ext uri="{FF2B5EF4-FFF2-40B4-BE49-F238E27FC236}">
                  <a16:creationId xmlns:a16="http://schemas.microsoft.com/office/drawing/2014/main" id="{3BD54800-86A5-2CD1-0440-F181702F1E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87463" y="5141913"/>
              <a:ext cx="242887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6" name="Line 539">
              <a:extLst>
                <a:ext uri="{FF2B5EF4-FFF2-40B4-BE49-F238E27FC236}">
                  <a16:creationId xmlns:a16="http://schemas.microsoft.com/office/drawing/2014/main" id="{157B80CF-CAF9-4B41-EAFD-664BA5663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81513" y="2676525"/>
              <a:ext cx="0" cy="3238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7" name="Oval 540">
              <a:extLst>
                <a:ext uri="{FF2B5EF4-FFF2-40B4-BE49-F238E27FC236}">
                  <a16:creationId xmlns:a16="http://schemas.microsoft.com/office/drawing/2014/main" id="{32B34CF8-2E86-DB3D-563E-1E00DA254D5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425950" y="2603500"/>
              <a:ext cx="109538" cy="109538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8" name="Line 541">
              <a:extLst>
                <a:ext uri="{FF2B5EF4-FFF2-40B4-BE49-F238E27FC236}">
                  <a16:creationId xmlns:a16="http://schemas.microsoft.com/office/drawing/2014/main" id="{FADCB87C-962F-2935-AA51-5D9250259A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57463" y="2925763"/>
              <a:ext cx="0" cy="2794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Line 542">
              <a:extLst>
                <a:ext uri="{FF2B5EF4-FFF2-40B4-BE49-F238E27FC236}">
                  <a16:creationId xmlns:a16="http://schemas.microsoft.com/office/drawing/2014/main" id="{C9BCF1B2-D266-5D1B-B3DC-29783DAF71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5538" y="2922588"/>
              <a:ext cx="1431925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Line 543">
              <a:extLst>
                <a:ext uri="{FF2B5EF4-FFF2-40B4-BE49-F238E27FC236}">
                  <a16:creationId xmlns:a16="http://schemas.microsoft.com/office/drawing/2014/main" id="{8C787E39-BAF0-23DB-ED6F-BB9FA4116B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15088" y="2921000"/>
              <a:ext cx="0" cy="2921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Line 544">
              <a:extLst>
                <a:ext uri="{FF2B5EF4-FFF2-40B4-BE49-F238E27FC236}">
                  <a16:creationId xmlns:a16="http://schemas.microsoft.com/office/drawing/2014/main" id="{3526BA38-C802-484E-A495-47F5153287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18263" y="2921000"/>
              <a:ext cx="1046162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2" name="Text Box 545">
              <a:extLst>
                <a:ext uri="{FF2B5EF4-FFF2-40B4-BE49-F238E27FC236}">
                  <a16:creationId xmlns:a16="http://schemas.microsoft.com/office/drawing/2014/main" id="{D9B7816C-DB46-0243-4C10-40E01EBF01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3838" y="2238375"/>
              <a:ext cx="903287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gate</a:t>
              </a:r>
            </a:p>
          </p:txBody>
        </p:sp>
        <p:sp>
          <p:nvSpPr>
            <p:cNvPr id="33" name="Text Box 547">
              <a:extLst>
                <a:ext uri="{FF2B5EF4-FFF2-40B4-BE49-F238E27FC236}">
                  <a16:creationId xmlns:a16="http://schemas.microsoft.com/office/drawing/2014/main" id="{BCCC2E10-D0A6-BAA2-0C8A-0C5F228009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88" y="2738438"/>
              <a:ext cx="960437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source</a:t>
              </a:r>
            </a:p>
          </p:txBody>
        </p:sp>
        <p:sp>
          <p:nvSpPr>
            <p:cNvPr id="34" name="Text Box 548">
              <a:extLst>
                <a:ext uri="{FF2B5EF4-FFF2-40B4-BE49-F238E27FC236}">
                  <a16:creationId xmlns:a16="http://schemas.microsoft.com/office/drawing/2014/main" id="{2CFFACDA-1D3B-F99D-B46A-2D3FEA4237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48563" y="2749550"/>
              <a:ext cx="1020762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drain</a:t>
              </a:r>
            </a:p>
          </p:txBody>
        </p:sp>
        <p:sp>
          <p:nvSpPr>
            <p:cNvPr id="35" name="Text Box 549">
              <a:extLst>
                <a:ext uri="{FF2B5EF4-FFF2-40B4-BE49-F238E27FC236}">
                  <a16:creationId xmlns:a16="http://schemas.microsoft.com/office/drawing/2014/main" id="{30FBE61C-8F9F-2BFF-361C-A46AF5A4DA93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851525" y="3470275"/>
              <a:ext cx="11239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n-type</a:t>
              </a:r>
            </a:p>
          </p:txBody>
        </p:sp>
        <p:sp>
          <p:nvSpPr>
            <p:cNvPr id="36" name="Text Box 550">
              <a:extLst>
                <a:ext uri="{FF2B5EF4-FFF2-40B4-BE49-F238E27FC236}">
                  <a16:creationId xmlns:a16="http://schemas.microsoft.com/office/drawing/2014/main" id="{56FD36B3-A154-042F-D281-A1C83D9F55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0925" y="3668713"/>
              <a:ext cx="32543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e</a:t>
              </a:r>
            </a:p>
          </p:txBody>
        </p:sp>
        <p:sp>
          <p:nvSpPr>
            <p:cNvPr id="37" name="Text Box 551">
              <a:extLst>
                <a:ext uri="{FF2B5EF4-FFF2-40B4-BE49-F238E27FC236}">
                  <a16:creationId xmlns:a16="http://schemas.microsoft.com/office/drawing/2014/main" id="{A2015D82-8991-FC9E-BDD8-0DA5B95C82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4925" y="3694113"/>
              <a:ext cx="32543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e</a:t>
              </a:r>
            </a:p>
          </p:txBody>
        </p:sp>
        <p:sp>
          <p:nvSpPr>
            <p:cNvPr id="38" name="Text Box 552">
              <a:extLst>
                <a:ext uri="{FF2B5EF4-FFF2-40B4-BE49-F238E27FC236}">
                  <a16:creationId xmlns:a16="http://schemas.microsoft.com/office/drawing/2014/main" id="{8F028F3C-2755-B5DF-E485-2D55E46007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2425" y="3630613"/>
              <a:ext cx="32543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e</a:t>
              </a:r>
            </a:p>
          </p:txBody>
        </p:sp>
        <p:sp>
          <p:nvSpPr>
            <p:cNvPr id="39" name="Text Box 553">
              <a:extLst>
                <a:ext uri="{FF2B5EF4-FFF2-40B4-BE49-F238E27FC236}">
                  <a16:creationId xmlns:a16="http://schemas.microsoft.com/office/drawing/2014/main" id="{8016E86F-EB22-24CC-AF35-F1C62AB85E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75325" y="3770313"/>
              <a:ext cx="32543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e</a:t>
              </a:r>
            </a:p>
          </p:txBody>
        </p:sp>
        <p:sp>
          <p:nvSpPr>
            <p:cNvPr id="40" name="Text Box 554">
              <a:extLst>
                <a:ext uri="{FF2B5EF4-FFF2-40B4-BE49-F238E27FC236}">
                  <a16:creationId xmlns:a16="http://schemas.microsoft.com/office/drawing/2014/main" id="{E1804D15-88C2-8548-9C47-9E968DCB11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29325" y="3795713"/>
              <a:ext cx="32543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e</a:t>
              </a:r>
            </a:p>
          </p:txBody>
        </p:sp>
        <p:sp>
          <p:nvSpPr>
            <p:cNvPr id="41" name="Text Box 555">
              <a:extLst>
                <a:ext uri="{FF2B5EF4-FFF2-40B4-BE49-F238E27FC236}">
                  <a16:creationId xmlns:a16="http://schemas.microsoft.com/office/drawing/2014/main" id="{095D5AB3-AE09-6185-83E7-BDC685A717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46825" y="3732213"/>
              <a:ext cx="32543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e</a:t>
              </a:r>
            </a:p>
          </p:txBody>
        </p:sp>
        <p:sp>
          <p:nvSpPr>
            <p:cNvPr id="42" name="Text Box 556">
              <a:extLst>
                <a:ext uri="{FF2B5EF4-FFF2-40B4-BE49-F238E27FC236}">
                  <a16:creationId xmlns:a16="http://schemas.microsoft.com/office/drawing/2014/main" id="{623DE692-C816-2E76-6B9C-07B26A7177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4725" y="4291013"/>
              <a:ext cx="3397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h</a:t>
              </a:r>
            </a:p>
          </p:txBody>
        </p:sp>
        <p:sp>
          <p:nvSpPr>
            <p:cNvPr id="43" name="Text Box 557">
              <a:extLst>
                <a:ext uri="{FF2B5EF4-FFF2-40B4-BE49-F238E27FC236}">
                  <a16:creationId xmlns:a16="http://schemas.microsoft.com/office/drawing/2014/main" id="{B9BE4FC8-1D64-01EE-82CC-95887E533A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6425" y="4252913"/>
              <a:ext cx="3397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h</a:t>
              </a:r>
            </a:p>
          </p:txBody>
        </p:sp>
        <p:sp>
          <p:nvSpPr>
            <p:cNvPr id="44" name="Text Box 558">
              <a:extLst>
                <a:ext uri="{FF2B5EF4-FFF2-40B4-BE49-F238E27FC236}">
                  <a16:creationId xmlns:a16="http://schemas.microsoft.com/office/drawing/2014/main" id="{D212DD41-BB4A-5C21-31D7-D7C713E4E4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05225" y="3617913"/>
              <a:ext cx="3397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h</a:t>
              </a:r>
            </a:p>
          </p:txBody>
        </p:sp>
        <p:sp>
          <p:nvSpPr>
            <p:cNvPr id="45" name="Text Box 559">
              <a:extLst>
                <a:ext uri="{FF2B5EF4-FFF2-40B4-BE49-F238E27FC236}">
                  <a16:creationId xmlns:a16="http://schemas.microsoft.com/office/drawing/2014/main" id="{17121397-4196-99C8-4661-7D27050B75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62525" y="3694113"/>
              <a:ext cx="3397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h</a:t>
              </a:r>
            </a:p>
          </p:txBody>
        </p:sp>
        <p:sp>
          <p:nvSpPr>
            <p:cNvPr id="46" name="Text Box 560">
              <a:extLst>
                <a:ext uri="{FF2B5EF4-FFF2-40B4-BE49-F238E27FC236}">
                  <a16:creationId xmlns:a16="http://schemas.microsoft.com/office/drawing/2014/main" id="{2692F8B7-2487-E78A-8AD0-73398B03B6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18125" y="4379913"/>
              <a:ext cx="3397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h</a:t>
              </a:r>
            </a:p>
          </p:txBody>
        </p:sp>
        <p:sp>
          <p:nvSpPr>
            <p:cNvPr id="47" name="Text Box 561">
              <a:extLst>
                <a:ext uri="{FF2B5EF4-FFF2-40B4-BE49-F238E27FC236}">
                  <a16:creationId xmlns:a16="http://schemas.microsoft.com/office/drawing/2014/main" id="{8BD7C958-E200-64C1-ACBC-E055C279AB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37325" y="4367213"/>
              <a:ext cx="3397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h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3171468-17DD-7BB6-593D-C3BE261E6044}"/>
              </a:ext>
            </a:extLst>
          </p:cNvPr>
          <p:cNvSpPr txBox="1"/>
          <p:nvPr/>
        </p:nvSpPr>
        <p:spPr>
          <a:xfrm>
            <a:off x="925513" y="165146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spc="-5" dirty="0"/>
              <a:t>Enhancement Type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68578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CD083-8DE1-D118-8BDE-8175FC366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NMOS in Equilibrium</a:t>
            </a:r>
          </a:p>
        </p:txBody>
      </p:sp>
      <p:sp>
        <p:nvSpPr>
          <p:cNvPr id="4" name="Text Box 62">
            <a:extLst>
              <a:ext uri="{FF2B5EF4-FFF2-40B4-BE49-F238E27FC236}">
                <a16:creationId xmlns:a16="http://schemas.microsoft.com/office/drawing/2014/main" id="{225EBCBD-CD17-DF65-FAB3-003B93249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643438"/>
            <a:ext cx="1065913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en-US" sz="2400" dirty="0">
                <a:latin typeface="Arial" panose="020B0604020202020204" pitchFamily="34" charset="0"/>
              </a:rPr>
              <a:t>When the transistor is left alone, some electrons from the n-type wells diffuse into the p-type material to fill holes.</a:t>
            </a:r>
          </a:p>
          <a:p>
            <a:pPr eaLnBrk="0" hangingPunct="0"/>
            <a:endParaRPr lang="en-US" altLang="en-US" sz="2400" dirty="0">
              <a:latin typeface="Arial" panose="020B0604020202020204" pitchFamily="34" charset="0"/>
            </a:endParaRPr>
          </a:p>
          <a:p>
            <a:pPr eaLnBrk="0" hangingPunct="0"/>
            <a:r>
              <a:rPr lang="en-US" altLang="en-US" sz="2400" dirty="0">
                <a:latin typeface="Arial" panose="020B0604020202020204" pitchFamily="34" charset="0"/>
              </a:rPr>
              <a:t>This creates negative ions in the p-type material and positive ions are left behind in the n-type material.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B6E370E-73C1-C30F-D55E-966A6617D8D5}"/>
              </a:ext>
            </a:extLst>
          </p:cNvPr>
          <p:cNvGrpSpPr/>
          <p:nvPr/>
        </p:nvGrpSpPr>
        <p:grpSpPr>
          <a:xfrm>
            <a:off x="1651000" y="1435469"/>
            <a:ext cx="8890000" cy="3052763"/>
            <a:chOff x="254000" y="1311275"/>
            <a:chExt cx="8890000" cy="3052763"/>
          </a:xfrm>
        </p:grpSpPr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7FEE6D34-1986-987E-6208-D86F20CFF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8538" y="1966913"/>
              <a:ext cx="525462" cy="439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 Box 4">
              <a:extLst>
                <a:ext uri="{FF2B5EF4-FFF2-40B4-BE49-F238E27FC236}">
                  <a16:creationId xmlns:a16="http://schemas.microsoft.com/office/drawing/2014/main" id="{1B7B095A-681C-BB9E-C556-0572C8597C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1813" y="1817688"/>
              <a:ext cx="7107237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endParaRPr lang="en-US" altLang="en-US" b="1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Text Box 5">
              <a:extLst>
                <a:ext uri="{FF2B5EF4-FFF2-40B4-BE49-F238E27FC236}">
                  <a16:creationId xmlns:a16="http://schemas.microsoft.com/office/drawing/2014/main" id="{E32B5987-C454-3F61-8529-112FC23364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000" y="1817688"/>
              <a:ext cx="8107363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endParaRPr lang="en-US" altLang="en-US" b="1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Text Box 6">
              <a:extLst>
                <a:ext uri="{FF2B5EF4-FFF2-40B4-BE49-F238E27FC236}">
                  <a16:creationId xmlns:a16="http://schemas.microsoft.com/office/drawing/2014/main" id="{F96EB655-3DA2-BF10-1DC0-DA4A655C7B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000" y="1817688"/>
              <a:ext cx="7937500" cy="2025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spcBef>
                  <a:spcPct val="50000"/>
                </a:spcBef>
              </a:pPr>
              <a:endParaRPr lang="en-US" altLang="en-US" b="1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4AC8F10F-9329-5453-8EB5-050290E4BF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1950" y="2605088"/>
              <a:ext cx="5900738" cy="1470025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6D6C8DC0-E919-9A43-A5BA-ECFB0D29880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230438" y="2603500"/>
              <a:ext cx="1244600" cy="598488"/>
            </a:xfrm>
            <a:custGeom>
              <a:avLst/>
              <a:gdLst>
                <a:gd name="T0" fmla="*/ 0 w 460"/>
                <a:gd name="T1" fmla="*/ 0 h 156"/>
                <a:gd name="T2" fmla="*/ 49 w 460"/>
                <a:gd name="T3" fmla="*/ 131 h 156"/>
                <a:gd name="T4" fmla="*/ 225 w 460"/>
                <a:gd name="T5" fmla="*/ 151 h 156"/>
                <a:gd name="T6" fmla="*/ 402 w 460"/>
                <a:gd name="T7" fmla="*/ 131 h 156"/>
                <a:gd name="T8" fmla="*/ 460 w 460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" h="156">
                  <a:moveTo>
                    <a:pt x="0" y="0"/>
                  </a:moveTo>
                  <a:cubicBezTo>
                    <a:pt x="8" y="21"/>
                    <a:pt x="12" y="106"/>
                    <a:pt x="49" y="131"/>
                  </a:cubicBezTo>
                  <a:cubicBezTo>
                    <a:pt x="86" y="156"/>
                    <a:pt x="166" y="151"/>
                    <a:pt x="225" y="151"/>
                  </a:cubicBezTo>
                  <a:cubicBezTo>
                    <a:pt x="284" y="151"/>
                    <a:pt x="363" y="156"/>
                    <a:pt x="402" y="131"/>
                  </a:cubicBezTo>
                  <a:cubicBezTo>
                    <a:pt x="441" y="106"/>
                    <a:pt x="448" y="28"/>
                    <a:pt x="460" y="0"/>
                  </a:cubicBezTo>
                </a:path>
              </a:pathLst>
            </a:custGeom>
            <a:solidFill>
              <a:srgbClr val="FFC000"/>
            </a:solidFill>
            <a:ln w="9525">
              <a:solidFill>
                <a:srgbClr val="B2B2B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Text Box 9">
              <a:extLst>
                <a:ext uri="{FF2B5EF4-FFF2-40B4-BE49-F238E27FC236}">
                  <a16:creationId xmlns:a16="http://schemas.microsoft.com/office/drawing/2014/main" id="{4F564E12-DB90-F134-D1E1-850E0AD7717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420938" y="2505075"/>
              <a:ext cx="11239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n-type</a:t>
              </a:r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47AA363-9B32-7472-7043-8FCAB432B05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95950" y="2603500"/>
              <a:ext cx="1254125" cy="598488"/>
            </a:xfrm>
            <a:custGeom>
              <a:avLst/>
              <a:gdLst>
                <a:gd name="T0" fmla="*/ 0 w 460"/>
                <a:gd name="T1" fmla="*/ 0 h 156"/>
                <a:gd name="T2" fmla="*/ 49 w 460"/>
                <a:gd name="T3" fmla="*/ 131 h 156"/>
                <a:gd name="T4" fmla="*/ 225 w 460"/>
                <a:gd name="T5" fmla="*/ 151 h 156"/>
                <a:gd name="T6" fmla="*/ 402 w 460"/>
                <a:gd name="T7" fmla="*/ 131 h 156"/>
                <a:gd name="T8" fmla="*/ 460 w 460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" h="156">
                  <a:moveTo>
                    <a:pt x="0" y="0"/>
                  </a:moveTo>
                  <a:cubicBezTo>
                    <a:pt x="8" y="21"/>
                    <a:pt x="12" y="106"/>
                    <a:pt x="49" y="131"/>
                  </a:cubicBezTo>
                  <a:cubicBezTo>
                    <a:pt x="86" y="156"/>
                    <a:pt x="166" y="151"/>
                    <a:pt x="225" y="151"/>
                  </a:cubicBezTo>
                  <a:cubicBezTo>
                    <a:pt x="284" y="151"/>
                    <a:pt x="363" y="156"/>
                    <a:pt x="402" y="131"/>
                  </a:cubicBezTo>
                  <a:cubicBezTo>
                    <a:pt x="441" y="106"/>
                    <a:pt x="448" y="28"/>
                    <a:pt x="460" y="0"/>
                  </a:cubicBezTo>
                </a:path>
              </a:pathLst>
            </a:custGeom>
            <a:solidFill>
              <a:srgbClr val="FFC000"/>
            </a:solidFill>
            <a:ln w="9525">
              <a:solidFill>
                <a:srgbClr val="B2B2B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E7A13C40-391C-2A72-93C1-85E6638190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6950" y="2289175"/>
              <a:ext cx="784225" cy="366713"/>
              <a:chOff x="2042" y="1005"/>
              <a:chExt cx="494" cy="231"/>
            </a:xfrm>
          </p:grpSpPr>
          <p:sp>
            <p:nvSpPr>
              <p:cNvPr id="67" name="Text Box 12">
                <a:extLst>
                  <a:ext uri="{FF2B5EF4-FFF2-40B4-BE49-F238E27FC236}">
                    <a16:creationId xmlns:a16="http://schemas.microsoft.com/office/drawing/2014/main" id="{485869BC-DEC2-CA55-A741-6FF000EA0F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44" y="1005"/>
                <a:ext cx="49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en-US" b="1">
                    <a:latin typeface="Arial" panose="020B0604020202020204" pitchFamily="34" charset="0"/>
                  </a:rPr>
                  <a:t>metal</a:t>
                </a:r>
              </a:p>
            </p:txBody>
          </p:sp>
          <p:sp>
            <p:nvSpPr>
              <p:cNvPr id="68" name="Rectangle 13">
                <a:extLst>
                  <a:ext uri="{FF2B5EF4-FFF2-40B4-BE49-F238E27FC236}">
                    <a16:creationId xmlns:a16="http://schemas.microsoft.com/office/drawing/2014/main" id="{6D65B895-D98D-2C51-D2DF-360E9735DC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2" y="1006"/>
                <a:ext cx="488" cy="197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92BDFC0-58F6-F1FC-0858-D4206D08E7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26163" y="2292350"/>
              <a:ext cx="784225" cy="366713"/>
              <a:chOff x="2042" y="1005"/>
              <a:chExt cx="494" cy="231"/>
            </a:xfrm>
          </p:grpSpPr>
          <p:sp>
            <p:nvSpPr>
              <p:cNvPr id="65" name="Text Box 15">
                <a:extLst>
                  <a:ext uri="{FF2B5EF4-FFF2-40B4-BE49-F238E27FC236}">
                    <a16:creationId xmlns:a16="http://schemas.microsoft.com/office/drawing/2014/main" id="{3F636559-7C26-4505-C9E9-4A21C2002F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44" y="1005"/>
                <a:ext cx="49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en-US" b="1">
                    <a:latin typeface="Arial" panose="020B0604020202020204" pitchFamily="34" charset="0"/>
                  </a:rPr>
                  <a:t>metal</a:t>
                </a:r>
              </a:p>
            </p:txBody>
          </p:sp>
          <p:sp>
            <p:nvSpPr>
              <p:cNvPr id="66" name="Rectangle 16">
                <a:extLst>
                  <a:ext uri="{FF2B5EF4-FFF2-40B4-BE49-F238E27FC236}">
                    <a16:creationId xmlns:a16="http://schemas.microsoft.com/office/drawing/2014/main" id="{AD0FC723-003E-0718-2404-E99B9E5D6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2" y="1006"/>
                <a:ext cx="488" cy="197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6" name="Rectangle 17">
              <a:extLst>
                <a:ext uri="{FF2B5EF4-FFF2-40B4-BE49-F238E27FC236}">
                  <a16:creationId xmlns:a16="http://schemas.microsoft.com/office/drawing/2014/main" id="{FC01B6D5-AA51-9112-4E97-6F70D59613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5500" y="2339975"/>
              <a:ext cx="2443163" cy="265113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Text Box 18">
              <a:extLst>
                <a:ext uri="{FF2B5EF4-FFF2-40B4-BE49-F238E27FC236}">
                  <a16:creationId xmlns:a16="http://schemas.microsoft.com/office/drawing/2014/main" id="{D199C242-58F8-BB26-8777-CB7786ABD8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2525" y="2266950"/>
              <a:ext cx="18097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en-US" b="1">
                  <a:latin typeface="Arial" panose="020B0604020202020204" pitchFamily="34" charset="0"/>
                </a:rPr>
                <a:t>oxide insulator</a:t>
              </a:r>
            </a:p>
          </p:txBody>
        </p:sp>
        <p:sp>
          <p:nvSpPr>
            <p:cNvPr id="18" name="Rectangle 19">
              <a:extLst>
                <a:ext uri="{FF2B5EF4-FFF2-40B4-BE49-F238E27FC236}">
                  <a16:creationId xmlns:a16="http://schemas.microsoft.com/office/drawing/2014/main" id="{70E5C47A-07A8-B006-B6B2-8B35C334A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263" y="2076450"/>
              <a:ext cx="2432050" cy="265113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9" name="Text Box 20">
              <a:extLst>
                <a:ext uri="{FF2B5EF4-FFF2-40B4-BE49-F238E27FC236}">
                  <a16:creationId xmlns:a16="http://schemas.microsoft.com/office/drawing/2014/main" id="{840A98C7-39F4-FEF9-5A07-04D4F74607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5763" y="2003425"/>
              <a:ext cx="7810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en-US" b="1">
                  <a:latin typeface="Arial" panose="020B0604020202020204" pitchFamily="34" charset="0"/>
                </a:rPr>
                <a:t>metal</a:t>
              </a:r>
            </a:p>
          </p:txBody>
        </p:sp>
        <p:sp>
          <p:nvSpPr>
            <p:cNvPr id="20" name="Text Box 21">
              <a:extLst>
                <a:ext uri="{FF2B5EF4-FFF2-40B4-BE49-F238E27FC236}">
                  <a16:creationId xmlns:a16="http://schemas.microsoft.com/office/drawing/2014/main" id="{A3B114BD-B7B8-9B8E-40F1-4A0F376994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6375" y="3300413"/>
              <a:ext cx="8699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en-US" b="1">
                  <a:latin typeface="Arial" panose="020B0604020202020204" pitchFamily="34" charset="0"/>
                </a:rPr>
                <a:t>p-type</a:t>
              </a:r>
            </a:p>
          </p:txBody>
        </p:sp>
        <p:sp>
          <p:nvSpPr>
            <p:cNvPr id="21" name="Rectangle 22">
              <a:extLst>
                <a:ext uri="{FF2B5EF4-FFF2-40B4-BE49-F238E27FC236}">
                  <a16:creationId xmlns:a16="http://schemas.microsoft.com/office/drawing/2014/main" id="{4AC4EB50-6FCF-E48B-EE35-34DB1ADCD4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1950" y="4070350"/>
              <a:ext cx="5897563" cy="265113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Text Box 23">
              <a:extLst>
                <a:ext uri="{FF2B5EF4-FFF2-40B4-BE49-F238E27FC236}">
                  <a16:creationId xmlns:a16="http://schemas.microsoft.com/office/drawing/2014/main" id="{65F9D6BA-47F3-4495-8A05-05CEBB8581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6213" y="3997325"/>
              <a:ext cx="1190625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en-US" b="1">
                  <a:latin typeface="Arial" panose="020B0604020202020204" pitchFamily="34" charset="0"/>
                </a:rPr>
                <a:t>metal</a:t>
              </a:r>
            </a:p>
          </p:txBody>
        </p:sp>
        <p:sp>
          <p:nvSpPr>
            <p:cNvPr id="23" name="Oval 24">
              <a:extLst>
                <a:ext uri="{FF2B5EF4-FFF2-40B4-BE49-F238E27FC236}">
                  <a16:creationId xmlns:a16="http://schemas.microsoft.com/office/drawing/2014/main" id="{80000E75-2689-3F4D-ABC9-1697282FC5B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515225" y="1935163"/>
              <a:ext cx="109538" cy="115887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5">
              <a:extLst>
                <a:ext uri="{FF2B5EF4-FFF2-40B4-BE49-F238E27FC236}">
                  <a16:creationId xmlns:a16="http://schemas.microsoft.com/office/drawing/2014/main" id="{4021C31B-1EF8-8BCC-473E-83DB9CF80D5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141413" y="1943100"/>
              <a:ext cx="109537" cy="10795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5" name="Line 26">
              <a:extLst>
                <a:ext uri="{FF2B5EF4-FFF2-40B4-BE49-F238E27FC236}">
                  <a16:creationId xmlns:a16="http://schemas.microsoft.com/office/drawing/2014/main" id="{367BD94E-D302-9FEB-11A1-B936D7A7B2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7475" y="1992313"/>
              <a:ext cx="0" cy="221138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6" name="Line 27">
              <a:extLst>
                <a:ext uri="{FF2B5EF4-FFF2-40B4-BE49-F238E27FC236}">
                  <a16:creationId xmlns:a16="http://schemas.microsoft.com/office/drawing/2014/main" id="{9E7663C9-4F63-7976-5705-B408617E78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7475" y="4214813"/>
              <a:ext cx="242888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7" name="Line 28">
              <a:extLst>
                <a:ext uri="{FF2B5EF4-FFF2-40B4-BE49-F238E27FC236}">
                  <a16:creationId xmlns:a16="http://schemas.microsoft.com/office/drawing/2014/main" id="{5A6252DA-B004-3D03-668F-B05CB20FE4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81525" y="1749425"/>
              <a:ext cx="0" cy="3238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8" name="Oval 29">
              <a:extLst>
                <a:ext uri="{FF2B5EF4-FFF2-40B4-BE49-F238E27FC236}">
                  <a16:creationId xmlns:a16="http://schemas.microsoft.com/office/drawing/2014/main" id="{56FD7C5B-A882-8A57-CE5C-8E9FDB23A1F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25963" y="1676400"/>
              <a:ext cx="109537" cy="109538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Line 30">
              <a:extLst>
                <a:ext uri="{FF2B5EF4-FFF2-40B4-BE49-F238E27FC236}">
                  <a16:creationId xmlns:a16="http://schemas.microsoft.com/office/drawing/2014/main" id="{8FA0E34C-8A5F-F229-DED5-72ADED2BD2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57475" y="1998663"/>
              <a:ext cx="0" cy="2794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Line 31">
              <a:extLst>
                <a:ext uri="{FF2B5EF4-FFF2-40B4-BE49-F238E27FC236}">
                  <a16:creationId xmlns:a16="http://schemas.microsoft.com/office/drawing/2014/main" id="{919C19CC-6CDA-56FE-280C-BEC0281382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5550" y="1995488"/>
              <a:ext cx="1431925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Line 32">
              <a:extLst>
                <a:ext uri="{FF2B5EF4-FFF2-40B4-BE49-F238E27FC236}">
                  <a16:creationId xmlns:a16="http://schemas.microsoft.com/office/drawing/2014/main" id="{36DA5BC6-FF3E-6268-C238-B5520B1C18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515100" y="1993900"/>
              <a:ext cx="0" cy="2921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2" name="Line 33">
              <a:extLst>
                <a:ext uri="{FF2B5EF4-FFF2-40B4-BE49-F238E27FC236}">
                  <a16:creationId xmlns:a16="http://schemas.microsoft.com/office/drawing/2014/main" id="{87E19413-64F2-DD2B-9F1A-B1E800EA14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18275" y="1993900"/>
              <a:ext cx="1046163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Text Box 34">
              <a:extLst>
                <a:ext uri="{FF2B5EF4-FFF2-40B4-BE49-F238E27FC236}">
                  <a16:creationId xmlns:a16="http://schemas.microsoft.com/office/drawing/2014/main" id="{E25DA292-996E-EFCF-E4FB-414267BDA2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3850" y="1311275"/>
              <a:ext cx="903288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gate</a:t>
              </a:r>
            </a:p>
          </p:txBody>
        </p:sp>
        <p:sp>
          <p:nvSpPr>
            <p:cNvPr id="34" name="Text Box 35">
              <a:extLst>
                <a:ext uri="{FF2B5EF4-FFF2-40B4-BE49-F238E27FC236}">
                  <a16:creationId xmlns:a16="http://schemas.microsoft.com/office/drawing/2014/main" id="{99FA85D0-C17F-9597-DF9E-DA3AA184B6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000" y="1811338"/>
              <a:ext cx="960438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source</a:t>
              </a:r>
            </a:p>
          </p:txBody>
        </p:sp>
        <p:sp>
          <p:nvSpPr>
            <p:cNvPr id="35" name="Text Box 36">
              <a:extLst>
                <a:ext uri="{FF2B5EF4-FFF2-40B4-BE49-F238E27FC236}">
                  <a16:creationId xmlns:a16="http://schemas.microsoft.com/office/drawing/2014/main" id="{6FE253B9-6D28-536E-1138-9D5908EF92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48575" y="1822450"/>
              <a:ext cx="1020763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drain</a:t>
              </a:r>
            </a:p>
          </p:txBody>
        </p:sp>
        <p:sp>
          <p:nvSpPr>
            <p:cNvPr id="36" name="Text Box 37">
              <a:extLst>
                <a:ext uri="{FF2B5EF4-FFF2-40B4-BE49-F238E27FC236}">
                  <a16:creationId xmlns:a16="http://schemas.microsoft.com/office/drawing/2014/main" id="{8C60B333-2D9F-3275-F355-631A390F1703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951538" y="2543175"/>
              <a:ext cx="11239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n-type</a:t>
              </a:r>
            </a:p>
          </p:txBody>
        </p:sp>
        <p:sp>
          <p:nvSpPr>
            <p:cNvPr id="37" name="Oval 38">
              <a:extLst>
                <a:ext uri="{FF2B5EF4-FFF2-40B4-BE49-F238E27FC236}">
                  <a16:creationId xmlns:a16="http://schemas.microsoft.com/office/drawing/2014/main" id="{E1A8F551-C515-D0DC-A88E-658A0C2DAE6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68563" y="2882900"/>
              <a:ext cx="182562" cy="18256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Text Box 39">
              <a:extLst>
                <a:ext uri="{FF2B5EF4-FFF2-40B4-BE49-F238E27FC236}">
                  <a16:creationId xmlns:a16="http://schemas.microsoft.com/office/drawing/2014/main" id="{E4004C50-871C-E50B-253C-6232421336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4425" y="2784475"/>
              <a:ext cx="3556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+</a:t>
              </a:r>
            </a:p>
          </p:txBody>
        </p:sp>
        <p:sp>
          <p:nvSpPr>
            <p:cNvPr id="39" name="Oval 40">
              <a:extLst>
                <a:ext uri="{FF2B5EF4-FFF2-40B4-BE49-F238E27FC236}">
                  <a16:creationId xmlns:a16="http://schemas.microsoft.com/office/drawing/2014/main" id="{722C3530-23B1-A8C7-A6F8-4A2EB2DB70D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798763" y="2882900"/>
              <a:ext cx="182562" cy="18256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0" name="Text Box 41">
              <a:extLst>
                <a:ext uri="{FF2B5EF4-FFF2-40B4-BE49-F238E27FC236}">
                  <a16:creationId xmlns:a16="http://schemas.microsoft.com/office/drawing/2014/main" id="{B3ADB3A7-2D71-4F54-EBD7-7E32889ACD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4625" y="2784475"/>
              <a:ext cx="3556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+</a:t>
              </a:r>
            </a:p>
          </p:txBody>
        </p:sp>
        <p:sp>
          <p:nvSpPr>
            <p:cNvPr id="41" name="Oval 42">
              <a:extLst>
                <a:ext uri="{FF2B5EF4-FFF2-40B4-BE49-F238E27FC236}">
                  <a16:creationId xmlns:a16="http://schemas.microsoft.com/office/drawing/2014/main" id="{63EDA53D-2CC2-AC6A-6D00-F900452F6C5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090863" y="2882900"/>
              <a:ext cx="182562" cy="18256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Text Box 43">
              <a:extLst>
                <a:ext uri="{FF2B5EF4-FFF2-40B4-BE49-F238E27FC236}">
                  <a16:creationId xmlns:a16="http://schemas.microsoft.com/office/drawing/2014/main" id="{C5209F7D-8277-CEA4-6430-EF7D59A039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06725" y="2784475"/>
              <a:ext cx="3556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+</a:t>
              </a:r>
            </a:p>
          </p:txBody>
        </p:sp>
        <p:sp>
          <p:nvSpPr>
            <p:cNvPr id="43" name="Oval 44">
              <a:extLst>
                <a:ext uri="{FF2B5EF4-FFF2-40B4-BE49-F238E27FC236}">
                  <a16:creationId xmlns:a16="http://schemas.microsoft.com/office/drawing/2014/main" id="{056EE47F-5F44-443B-2071-5DEBF668BC8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35663" y="2882900"/>
              <a:ext cx="182562" cy="18256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Text Box 45">
              <a:extLst>
                <a:ext uri="{FF2B5EF4-FFF2-40B4-BE49-F238E27FC236}">
                  <a16:creationId xmlns:a16="http://schemas.microsoft.com/office/drawing/2014/main" id="{3B7B9178-E8F3-B120-C9DE-122EC11C72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1525" y="2784475"/>
              <a:ext cx="3556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+</a:t>
              </a:r>
            </a:p>
          </p:txBody>
        </p:sp>
        <p:sp>
          <p:nvSpPr>
            <p:cNvPr id="45" name="Oval 46">
              <a:extLst>
                <a:ext uri="{FF2B5EF4-FFF2-40B4-BE49-F238E27FC236}">
                  <a16:creationId xmlns:a16="http://schemas.microsoft.com/office/drawing/2014/main" id="{3E049ABF-5884-FA88-24C2-FAB6A2A1A9D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265863" y="2882900"/>
              <a:ext cx="182562" cy="18256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6" name="Text Box 47">
              <a:extLst>
                <a:ext uri="{FF2B5EF4-FFF2-40B4-BE49-F238E27FC236}">
                  <a16:creationId xmlns:a16="http://schemas.microsoft.com/office/drawing/2014/main" id="{B6DDB71A-DC6D-9A12-37B1-3FD20884E9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81725" y="2784475"/>
              <a:ext cx="3556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+</a:t>
              </a:r>
            </a:p>
          </p:txBody>
        </p:sp>
        <p:sp>
          <p:nvSpPr>
            <p:cNvPr id="47" name="Oval 48">
              <a:extLst>
                <a:ext uri="{FF2B5EF4-FFF2-40B4-BE49-F238E27FC236}">
                  <a16:creationId xmlns:a16="http://schemas.microsoft.com/office/drawing/2014/main" id="{ED59DC23-FDB7-ED1D-E975-47289162723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557963" y="2882900"/>
              <a:ext cx="182562" cy="18256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8" name="Text Box 49">
              <a:extLst>
                <a:ext uri="{FF2B5EF4-FFF2-40B4-BE49-F238E27FC236}">
                  <a16:creationId xmlns:a16="http://schemas.microsoft.com/office/drawing/2014/main" id="{977E0EB8-C05B-AF2C-BC26-5FFFB8CCEB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73825" y="2784475"/>
              <a:ext cx="3556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+</a:t>
              </a:r>
            </a:p>
          </p:txBody>
        </p:sp>
        <p:sp>
          <p:nvSpPr>
            <p:cNvPr id="49" name="Oval 50">
              <a:extLst>
                <a:ext uri="{FF2B5EF4-FFF2-40B4-BE49-F238E27FC236}">
                  <a16:creationId xmlns:a16="http://schemas.microsoft.com/office/drawing/2014/main" id="{ACB2BA31-85E1-034B-4113-CAE888F1B2A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040063" y="3263900"/>
              <a:ext cx="182562" cy="18256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0" name="Text Box 51">
              <a:extLst>
                <a:ext uri="{FF2B5EF4-FFF2-40B4-BE49-F238E27FC236}">
                  <a16:creationId xmlns:a16="http://schemas.microsoft.com/office/drawing/2014/main" id="{7247AAC8-4433-DCA0-3169-E41B09F3DD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3225" y="3038475"/>
              <a:ext cx="3556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_</a:t>
              </a:r>
            </a:p>
          </p:txBody>
        </p:sp>
        <p:sp>
          <p:nvSpPr>
            <p:cNvPr id="51" name="Oval 52">
              <a:extLst>
                <a:ext uri="{FF2B5EF4-FFF2-40B4-BE49-F238E27FC236}">
                  <a16:creationId xmlns:a16="http://schemas.microsoft.com/office/drawing/2014/main" id="{0A48541A-66C0-3AE5-1ECC-6398D6048AF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05063" y="3276600"/>
              <a:ext cx="182562" cy="18256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" name="Text Box 53">
              <a:extLst>
                <a:ext uri="{FF2B5EF4-FFF2-40B4-BE49-F238E27FC236}">
                  <a16:creationId xmlns:a16="http://schemas.microsoft.com/office/drawing/2014/main" id="{BD2C006B-4F7D-E72B-872C-79957D6E34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8225" y="3051175"/>
              <a:ext cx="3556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_</a:t>
              </a:r>
            </a:p>
          </p:txBody>
        </p:sp>
        <p:sp>
          <p:nvSpPr>
            <p:cNvPr id="53" name="Oval 54">
              <a:extLst>
                <a:ext uri="{FF2B5EF4-FFF2-40B4-BE49-F238E27FC236}">
                  <a16:creationId xmlns:a16="http://schemas.microsoft.com/office/drawing/2014/main" id="{6A1DE618-6579-854E-5683-E76A3E309B1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509963" y="2908300"/>
              <a:ext cx="182562" cy="18256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4" name="Text Box 55">
              <a:extLst>
                <a:ext uri="{FF2B5EF4-FFF2-40B4-BE49-F238E27FC236}">
                  <a16:creationId xmlns:a16="http://schemas.microsoft.com/office/drawing/2014/main" id="{6894ABBF-2564-97D0-4F21-02EAD92480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3125" y="2682875"/>
              <a:ext cx="3556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_</a:t>
              </a:r>
            </a:p>
          </p:txBody>
        </p:sp>
        <p:sp>
          <p:nvSpPr>
            <p:cNvPr id="55" name="Oval 56">
              <a:extLst>
                <a:ext uri="{FF2B5EF4-FFF2-40B4-BE49-F238E27FC236}">
                  <a16:creationId xmlns:a16="http://schemas.microsoft.com/office/drawing/2014/main" id="{3C81CD1E-7C88-574F-3EFB-8D9059B971E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427663" y="2768600"/>
              <a:ext cx="182562" cy="18256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Text Box 57">
              <a:extLst>
                <a:ext uri="{FF2B5EF4-FFF2-40B4-BE49-F238E27FC236}">
                  <a16:creationId xmlns:a16="http://schemas.microsoft.com/office/drawing/2014/main" id="{CD27C803-A2A2-A22B-03F5-EAB2B8AA4B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0825" y="2543175"/>
              <a:ext cx="3556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_</a:t>
              </a:r>
            </a:p>
          </p:txBody>
        </p:sp>
        <p:sp>
          <p:nvSpPr>
            <p:cNvPr id="57" name="Oval 58">
              <a:extLst>
                <a:ext uri="{FF2B5EF4-FFF2-40B4-BE49-F238E27FC236}">
                  <a16:creationId xmlns:a16="http://schemas.microsoft.com/office/drawing/2014/main" id="{2264EE98-CF78-21C5-4CF2-6C89EED5DBB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19763" y="3200400"/>
              <a:ext cx="182562" cy="18256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8" name="Text Box 59">
              <a:extLst>
                <a:ext uri="{FF2B5EF4-FFF2-40B4-BE49-F238E27FC236}">
                  <a16:creationId xmlns:a16="http://schemas.microsoft.com/office/drawing/2014/main" id="{41C3522E-9C06-6E9E-94CD-8D57239DEC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2925" y="2974975"/>
              <a:ext cx="3556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_</a:t>
              </a:r>
            </a:p>
          </p:txBody>
        </p:sp>
        <p:sp>
          <p:nvSpPr>
            <p:cNvPr id="59" name="Oval 60">
              <a:extLst>
                <a:ext uri="{FF2B5EF4-FFF2-40B4-BE49-F238E27FC236}">
                  <a16:creationId xmlns:a16="http://schemas.microsoft.com/office/drawing/2014/main" id="{DD6F745E-2188-BA51-BA89-3E049A0D259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392863" y="3251200"/>
              <a:ext cx="182562" cy="18256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0" name="Text Box 61">
              <a:extLst>
                <a:ext uri="{FF2B5EF4-FFF2-40B4-BE49-F238E27FC236}">
                  <a16:creationId xmlns:a16="http://schemas.microsoft.com/office/drawing/2014/main" id="{FCD08CD7-90D0-44C4-C5B1-B9A0FC1427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96025" y="3025775"/>
              <a:ext cx="3556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_</a:t>
              </a:r>
            </a:p>
          </p:txBody>
        </p:sp>
        <p:sp>
          <p:nvSpPr>
            <p:cNvPr id="61" name="Text Box 63">
              <a:extLst>
                <a:ext uri="{FF2B5EF4-FFF2-40B4-BE49-F238E27FC236}">
                  <a16:creationId xmlns:a16="http://schemas.microsoft.com/office/drawing/2014/main" id="{CFABD258-AA41-8789-601C-0AE0C7639F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2725" y="2640013"/>
              <a:ext cx="3397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h</a:t>
              </a:r>
            </a:p>
          </p:txBody>
        </p:sp>
        <p:sp>
          <p:nvSpPr>
            <p:cNvPr id="62" name="Text Box 64">
              <a:extLst>
                <a:ext uri="{FF2B5EF4-FFF2-40B4-BE49-F238E27FC236}">
                  <a16:creationId xmlns:a16="http://schemas.microsoft.com/office/drawing/2014/main" id="{C498DDBA-C7BD-9179-7040-2C5D9FA4FD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3425" y="2843213"/>
              <a:ext cx="3397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 dirty="0">
                  <a:latin typeface="Arial" panose="020B0604020202020204" pitchFamily="34" charset="0"/>
                </a:rPr>
                <a:t>h</a:t>
              </a:r>
            </a:p>
          </p:txBody>
        </p:sp>
        <p:sp>
          <p:nvSpPr>
            <p:cNvPr id="63" name="Text Box 65">
              <a:extLst>
                <a:ext uri="{FF2B5EF4-FFF2-40B4-BE49-F238E27FC236}">
                  <a16:creationId xmlns:a16="http://schemas.microsoft.com/office/drawing/2014/main" id="{015A5B45-D61A-6CA3-234D-013646571E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3125" y="3567113"/>
              <a:ext cx="3397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h</a:t>
              </a:r>
            </a:p>
          </p:txBody>
        </p:sp>
        <p:sp>
          <p:nvSpPr>
            <p:cNvPr id="64" name="Text Box 66">
              <a:extLst>
                <a:ext uri="{FF2B5EF4-FFF2-40B4-BE49-F238E27FC236}">
                  <a16:creationId xmlns:a16="http://schemas.microsoft.com/office/drawing/2014/main" id="{A59D8F71-89E3-D293-3AD5-0E29BDAA53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8425" y="3605213"/>
              <a:ext cx="3397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8111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D72AA-9547-3BF4-2BF8-E546F6B3A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NMOS in Cutoff</a:t>
            </a:r>
          </a:p>
        </p:txBody>
      </p:sp>
      <p:sp>
        <p:nvSpPr>
          <p:cNvPr id="4" name="Text Box 62">
            <a:extLst>
              <a:ext uri="{FF2B5EF4-FFF2-40B4-BE49-F238E27FC236}">
                <a16:creationId xmlns:a16="http://schemas.microsoft.com/office/drawing/2014/main" id="{6F024C4F-354B-3E5F-C9AA-0CCD816A14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665" y="5040646"/>
            <a:ext cx="1065913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en-US" sz="2400" dirty="0">
                <a:latin typeface="Arial" panose="020B0604020202020204" pitchFamily="34" charset="0"/>
              </a:rPr>
              <a:t>When a small, positive V</a:t>
            </a:r>
            <a:r>
              <a:rPr lang="en-US" altLang="en-US" sz="2400" baseline="-25000" dirty="0">
                <a:latin typeface="Arial" panose="020B0604020202020204" pitchFamily="34" charset="0"/>
              </a:rPr>
              <a:t>GS</a:t>
            </a:r>
            <a:r>
              <a:rPr lang="en-US" altLang="en-US" sz="2400" dirty="0">
                <a:latin typeface="Arial" panose="020B0604020202020204" pitchFamily="34" charset="0"/>
              </a:rPr>
              <a:t> is applied, holes “move away” from the gate.</a:t>
            </a:r>
          </a:p>
          <a:p>
            <a:pPr eaLnBrk="0" hangingPunct="0"/>
            <a:endParaRPr lang="en-US" altLang="en-US" sz="2400" dirty="0">
              <a:latin typeface="Arial" panose="020B0604020202020204" pitchFamily="34" charset="0"/>
            </a:endParaRPr>
          </a:p>
          <a:p>
            <a:pPr eaLnBrk="0" hangingPunct="0"/>
            <a:r>
              <a:rPr lang="en-US" altLang="en-US" sz="2400" dirty="0">
                <a:latin typeface="Arial" panose="020B0604020202020204" pitchFamily="34" charset="0"/>
              </a:rPr>
              <a:t>Electrons from complete atoms elsewhere in the p-type material move to fill holes near the gate instead.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3385387-079C-DD9A-15D0-8A158DB356BC}"/>
              </a:ext>
            </a:extLst>
          </p:cNvPr>
          <p:cNvGrpSpPr/>
          <p:nvPr/>
        </p:nvGrpSpPr>
        <p:grpSpPr>
          <a:xfrm>
            <a:off x="1891414" y="1690688"/>
            <a:ext cx="8890000" cy="3248025"/>
            <a:chOff x="254000" y="1116013"/>
            <a:chExt cx="8890000" cy="3248025"/>
          </a:xfrm>
        </p:grpSpPr>
        <p:sp>
          <p:nvSpPr>
            <p:cNvPr id="6" name="Line 68">
              <a:extLst>
                <a:ext uri="{FF2B5EF4-FFF2-40B4-BE49-F238E27FC236}">
                  <a16:creationId xmlns:a16="http://schemas.microsoft.com/office/drawing/2014/main" id="{8713AA8F-D925-95DB-FB03-750E2A5CD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63825" y="1749425"/>
              <a:ext cx="0" cy="56991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CC889D64-7F21-977F-01F1-2F4418675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8538" y="1966913"/>
              <a:ext cx="525462" cy="439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4">
              <a:extLst>
                <a:ext uri="{FF2B5EF4-FFF2-40B4-BE49-F238E27FC236}">
                  <a16:creationId xmlns:a16="http://schemas.microsoft.com/office/drawing/2014/main" id="{3952B447-07EE-0302-57CB-BC98E30E7E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1813" y="1817688"/>
              <a:ext cx="7107237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endParaRPr lang="en-US" altLang="en-US" b="1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Text Box 5">
              <a:extLst>
                <a:ext uri="{FF2B5EF4-FFF2-40B4-BE49-F238E27FC236}">
                  <a16:creationId xmlns:a16="http://schemas.microsoft.com/office/drawing/2014/main" id="{A915AAE6-6EF3-2A40-A23D-F15ADFDD3E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000" y="1817688"/>
              <a:ext cx="8107363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endParaRPr lang="en-US" altLang="en-US" b="1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Text Box 6">
              <a:extLst>
                <a:ext uri="{FF2B5EF4-FFF2-40B4-BE49-F238E27FC236}">
                  <a16:creationId xmlns:a16="http://schemas.microsoft.com/office/drawing/2014/main" id="{0C9A5824-7A5E-FDC4-A898-57053C3C26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000" y="1817688"/>
              <a:ext cx="7937500" cy="2025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spcBef>
                  <a:spcPct val="50000"/>
                </a:spcBef>
              </a:pPr>
              <a:endParaRPr lang="en-US" altLang="en-US" b="1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CBED2B00-15E1-94F4-144C-06173DDD75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1950" y="2605088"/>
              <a:ext cx="5900738" cy="1470025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286168D-E887-03CE-6452-BF4080794CD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230438" y="2603500"/>
              <a:ext cx="1244600" cy="598488"/>
            </a:xfrm>
            <a:custGeom>
              <a:avLst/>
              <a:gdLst>
                <a:gd name="T0" fmla="*/ 0 w 460"/>
                <a:gd name="T1" fmla="*/ 0 h 156"/>
                <a:gd name="T2" fmla="*/ 49 w 460"/>
                <a:gd name="T3" fmla="*/ 131 h 156"/>
                <a:gd name="T4" fmla="*/ 225 w 460"/>
                <a:gd name="T5" fmla="*/ 151 h 156"/>
                <a:gd name="T6" fmla="*/ 402 w 460"/>
                <a:gd name="T7" fmla="*/ 131 h 156"/>
                <a:gd name="T8" fmla="*/ 460 w 460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" h="156">
                  <a:moveTo>
                    <a:pt x="0" y="0"/>
                  </a:moveTo>
                  <a:cubicBezTo>
                    <a:pt x="8" y="21"/>
                    <a:pt x="12" y="106"/>
                    <a:pt x="49" y="131"/>
                  </a:cubicBezTo>
                  <a:cubicBezTo>
                    <a:pt x="86" y="156"/>
                    <a:pt x="166" y="151"/>
                    <a:pt x="225" y="151"/>
                  </a:cubicBezTo>
                  <a:cubicBezTo>
                    <a:pt x="284" y="151"/>
                    <a:pt x="363" y="156"/>
                    <a:pt x="402" y="131"/>
                  </a:cubicBezTo>
                  <a:cubicBezTo>
                    <a:pt x="441" y="106"/>
                    <a:pt x="448" y="28"/>
                    <a:pt x="460" y="0"/>
                  </a:cubicBezTo>
                </a:path>
              </a:pathLst>
            </a:custGeom>
            <a:solidFill>
              <a:srgbClr val="FFC000"/>
            </a:solidFill>
            <a:ln w="9525">
              <a:solidFill>
                <a:srgbClr val="B2B2B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Text Box 9">
              <a:extLst>
                <a:ext uri="{FF2B5EF4-FFF2-40B4-BE49-F238E27FC236}">
                  <a16:creationId xmlns:a16="http://schemas.microsoft.com/office/drawing/2014/main" id="{1EC082E7-8769-D689-65FC-5017D10B391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420938" y="2505075"/>
              <a:ext cx="11239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n-type</a:t>
              </a: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347F29F1-484D-87A4-B70E-DFE928CEC17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95950" y="2603500"/>
              <a:ext cx="1254125" cy="598488"/>
            </a:xfrm>
            <a:custGeom>
              <a:avLst/>
              <a:gdLst>
                <a:gd name="T0" fmla="*/ 0 w 460"/>
                <a:gd name="T1" fmla="*/ 0 h 156"/>
                <a:gd name="T2" fmla="*/ 49 w 460"/>
                <a:gd name="T3" fmla="*/ 131 h 156"/>
                <a:gd name="T4" fmla="*/ 225 w 460"/>
                <a:gd name="T5" fmla="*/ 151 h 156"/>
                <a:gd name="T6" fmla="*/ 402 w 460"/>
                <a:gd name="T7" fmla="*/ 131 h 156"/>
                <a:gd name="T8" fmla="*/ 460 w 460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" h="156">
                  <a:moveTo>
                    <a:pt x="0" y="0"/>
                  </a:moveTo>
                  <a:cubicBezTo>
                    <a:pt x="8" y="21"/>
                    <a:pt x="12" y="106"/>
                    <a:pt x="49" y="131"/>
                  </a:cubicBezTo>
                  <a:cubicBezTo>
                    <a:pt x="86" y="156"/>
                    <a:pt x="166" y="151"/>
                    <a:pt x="225" y="151"/>
                  </a:cubicBezTo>
                  <a:cubicBezTo>
                    <a:pt x="284" y="151"/>
                    <a:pt x="363" y="156"/>
                    <a:pt x="402" y="131"/>
                  </a:cubicBezTo>
                  <a:cubicBezTo>
                    <a:pt x="441" y="106"/>
                    <a:pt x="448" y="28"/>
                    <a:pt x="460" y="0"/>
                  </a:cubicBezTo>
                </a:path>
              </a:pathLst>
            </a:custGeom>
            <a:solidFill>
              <a:srgbClr val="FFC000"/>
            </a:solidFill>
            <a:ln w="9525">
              <a:solidFill>
                <a:srgbClr val="B2B2B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5" name="Group 11">
              <a:extLst>
                <a:ext uri="{FF2B5EF4-FFF2-40B4-BE49-F238E27FC236}">
                  <a16:creationId xmlns:a16="http://schemas.microsoft.com/office/drawing/2014/main" id="{DB849C43-75E7-8393-55CF-6F31F8C49D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6950" y="2289175"/>
              <a:ext cx="784225" cy="366713"/>
              <a:chOff x="2042" y="1005"/>
              <a:chExt cx="494" cy="231"/>
            </a:xfrm>
          </p:grpSpPr>
          <p:sp>
            <p:nvSpPr>
              <p:cNvPr id="82" name="Text Box 12">
                <a:extLst>
                  <a:ext uri="{FF2B5EF4-FFF2-40B4-BE49-F238E27FC236}">
                    <a16:creationId xmlns:a16="http://schemas.microsoft.com/office/drawing/2014/main" id="{72CA52DA-FCF4-8C97-1DFD-7BD42C9D477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44" y="1005"/>
                <a:ext cx="49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en-US" b="1">
                    <a:latin typeface="Arial" panose="020B0604020202020204" pitchFamily="34" charset="0"/>
                  </a:rPr>
                  <a:t>metal</a:t>
                </a:r>
              </a:p>
            </p:txBody>
          </p:sp>
          <p:sp>
            <p:nvSpPr>
              <p:cNvPr id="83" name="Rectangle 13">
                <a:extLst>
                  <a:ext uri="{FF2B5EF4-FFF2-40B4-BE49-F238E27FC236}">
                    <a16:creationId xmlns:a16="http://schemas.microsoft.com/office/drawing/2014/main" id="{187AC272-A83D-4F6F-3B91-A2F049D666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2" y="1006"/>
                <a:ext cx="488" cy="197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6" name="Group 14">
              <a:extLst>
                <a:ext uri="{FF2B5EF4-FFF2-40B4-BE49-F238E27FC236}">
                  <a16:creationId xmlns:a16="http://schemas.microsoft.com/office/drawing/2014/main" id="{BD3E931A-A4F0-7229-093B-FB80F11DD2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26163" y="2292350"/>
              <a:ext cx="784225" cy="366713"/>
              <a:chOff x="2042" y="1005"/>
              <a:chExt cx="494" cy="231"/>
            </a:xfrm>
          </p:grpSpPr>
          <p:sp>
            <p:nvSpPr>
              <p:cNvPr id="80" name="Text Box 15">
                <a:extLst>
                  <a:ext uri="{FF2B5EF4-FFF2-40B4-BE49-F238E27FC236}">
                    <a16:creationId xmlns:a16="http://schemas.microsoft.com/office/drawing/2014/main" id="{0207A2A1-A824-B9D8-59CE-C481B89168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44" y="1005"/>
                <a:ext cx="49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en-US" b="1">
                    <a:latin typeface="Arial" panose="020B0604020202020204" pitchFamily="34" charset="0"/>
                  </a:rPr>
                  <a:t>metal</a:t>
                </a:r>
              </a:p>
            </p:txBody>
          </p:sp>
          <p:sp>
            <p:nvSpPr>
              <p:cNvPr id="81" name="Rectangle 16">
                <a:extLst>
                  <a:ext uri="{FF2B5EF4-FFF2-40B4-BE49-F238E27FC236}">
                    <a16:creationId xmlns:a16="http://schemas.microsoft.com/office/drawing/2014/main" id="{1FFC89F7-F764-F74D-BFBF-0BD664C746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2" y="1006"/>
                <a:ext cx="488" cy="197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7" name="Rectangle 17">
              <a:extLst>
                <a:ext uri="{FF2B5EF4-FFF2-40B4-BE49-F238E27FC236}">
                  <a16:creationId xmlns:a16="http://schemas.microsoft.com/office/drawing/2014/main" id="{B8530807-C00C-33A8-E501-FCE0FC5903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5500" y="2339975"/>
              <a:ext cx="2443163" cy="265113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8" name="Text Box 18">
              <a:extLst>
                <a:ext uri="{FF2B5EF4-FFF2-40B4-BE49-F238E27FC236}">
                  <a16:creationId xmlns:a16="http://schemas.microsoft.com/office/drawing/2014/main" id="{B8A6DA81-E121-B91C-2A28-A6DB9E875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2525" y="2266950"/>
              <a:ext cx="18097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en-US" b="1">
                  <a:latin typeface="Arial" panose="020B0604020202020204" pitchFamily="34" charset="0"/>
                </a:rPr>
                <a:t>oxide insulator</a:t>
              </a:r>
            </a:p>
          </p:txBody>
        </p:sp>
        <p:sp>
          <p:nvSpPr>
            <p:cNvPr id="19" name="Rectangle 19">
              <a:extLst>
                <a:ext uri="{FF2B5EF4-FFF2-40B4-BE49-F238E27FC236}">
                  <a16:creationId xmlns:a16="http://schemas.microsoft.com/office/drawing/2014/main" id="{2C3255ED-2969-83E7-0071-3B016C0A84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263" y="2076450"/>
              <a:ext cx="2432050" cy="265113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" name="Text Box 20">
              <a:extLst>
                <a:ext uri="{FF2B5EF4-FFF2-40B4-BE49-F238E27FC236}">
                  <a16:creationId xmlns:a16="http://schemas.microsoft.com/office/drawing/2014/main" id="{F6D0C05A-B990-A44A-C51D-FF119B4697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5763" y="2003425"/>
              <a:ext cx="7810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en-US" b="1">
                  <a:latin typeface="Arial" panose="020B0604020202020204" pitchFamily="34" charset="0"/>
                </a:rPr>
                <a:t>metal</a:t>
              </a:r>
            </a:p>
          </p:txBody>
        </p:sp>
        <p:sp>
          <p:nvSpPr>
            <p:cNvPr id="21" name="Text Box 21">
              <a:extLst>
                <a:ext uri="{FF2B5EF4-FFF2-40B4-BE49-F238E27FC236}">
                  <a16:creationId xmlns:a16="http://schemas.microsoft.com/office/drawing/2014/main" id="{84568A32-AF45-E9D8-F0EE-C0129EF719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6375" y="3300413"/>
              <a:ext cx="8699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en-US" b="1" dirty="0">
                  <a:latin typeface="Arial" panose="020B0604020202020204" pitchFamily="34" charset="0"/>
                </a:rPr>
                <a:t>p-type</a:t>
              </a:r>
            </a:p>
          </p:txBody>
        </p:sp>
        <p:sp>
          <p:nvSpPr>
            <p:cNvPr id="22" name="Rectangle 22">
              <a:extLst>
                <a:ext uri="{FF2B5EF4-FFF2-40B4-BE49-F238E27FC236}">
                  <a16:creationId xmlns:a16="http://schemas.microsoft.com/office/drawing/2014/main" id="{0EE11CD3-3285-0C3D-EB97-84688C899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1950" y="4070350"/>
              <a:ext cx="5897563" cy="265113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Text Box 23">
              <a:extLst>
                <a:ext uri="{FF2B5EF4-FFF2-40B4-BE49-F238E27FC236}">
                  <a16:creationId xmlns:a16="http://schemas.microsoft.com/office/drawing/2014/main" id="{9E8F4304-1CD1-1944-1BC7-92E1F9B5A6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6213" y="3997325"/>
              <a:ext cx="1190625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en-US" b="1">
                  <a:latin typeface="Arial" panose="020B0604020202020204" pitchFamily="34" charset="0"/>
                </a:rPr>
                <a:t>metal</a:t>
              </a:r>
            </a:p>
          </p:txBody>
        </p:sp>
        <p:sp>
          <p:nvSpPr>
            <p:cNvPr id="24" name="Oval 24">
              <a:extLst>
                <a:ext uri="{FF2B5EF4-FFF2-40B4-BE49-F238E27FC236}">
                  <a16:creationId xmlns:a16="http://schemas.microsoft.com/office/drawing/2014/main" id="{13594F9A-DB99-A18E-15D0-A6BEF3CED21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515225" y="1935163"/>
              <a:ext cx="109538" cy="115887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5" name="Oval 25">
              <a:extLst>
                <a:ext uri="{FF2B5EF4-FFF2-40B4-BE49-F238E27FC236}">
                  <a16:creationId xmlns:a16="http://schemas.microsoft.com/office/drawing/2014/main" id="{0B77A148-B7AB-132F-2519-A82E7D0D6F5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141413" y="1943100"/>
              <a:ext cx="109537" cy="10795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6" name="Line 26">
              <a:extLst>
                <a:ext uri="{FF2B5EF4-FFF2-40B4-BE49-F238E27FC236}">
                  <a16:creationId xmlns:a16="http://schemas.microsoft.com/office/drawing/2014/main" id="{CC85F701-5E09-2721-EB92-24ED7E4C59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7475" y="1992313"/>
              <a:ext cx="0" cy="221138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7" name="Line 27">
              <a:extLst>
                <a:ext uri="{FF2B5EF4-FFF2-40B4-BE49-F238E27FC236}">
                  <a16:creationId xmlns:a16="http://schemas.microsoft.com/office/drawing/2014/main" id="{29480384-48BE-8F18-EBE4-6F6EF16D5A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7475" y="4214813"/>
              <a:ext cx="242888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8" name="Line 28">
              <a:extLst>
                <a:ext uri="{FF2B5EF4-FFF2-40B4-BE49-F238E27FC236}">
                  <a16:creationId xmlns:a16="http://schemas.microsoft.com/office/drawing/2014/main" id="{74165707-6A5C-600C-D631-CC03A135F6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81525" y="1749425"/>
              <a:ext cx="0" cy="3238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>
              <a:extLst>
                <a:ext uri="{FF2B5EF4-FFF2-40B4-BE49-F238E27FC236}">
                  <a16:creationId xmlns:a16="http://schemas.microsoft.com/office/drawing/2014/main" id="{2D647AD6-6F58-5B15-EC50-4D924D10A6E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25963" y="1676400"/>
              <a:ext cx="109537" cy="109538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Line 30">
              <a:extLst>
                <a:ext uri="{FF2B5EF4-FFF2-40B4-BE49-F238E27FC236}">
                  <a16:creationId xmlns:a16="http://schemas.microsoft.com/office/drawing/2014/main" id="{FA7C6238-95A1-5082-CA0D-AA032D9A53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57475" y="1985963"/>
              <a:ext cx="0" cy="2794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Line 31">
              <a:extLst>
                <a:ext uri="{FF2B5EF4-FFF2-40B4-BE49-F238E27FC236}">
                  <a16:creationId xmlns:a16="http://schemas.microsoft.com/office/drawing/2014/main" id="{329E7AE0-31D3-A7DF-1227-92BC2A5AF9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5550" y="1995488"/>
              <a:ext cx="1431925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2" name="Line 32">
              <a:extLst>
                <a:ext uri="{FF2B5EF4-FFF2-40B4-BE49-F238E27FC236}">
                  <a16:creationId xmlns:a16="http://schemas.microsoft.com/office/drawing/2014/main" id="{15662EE4-3D3E-0CCB-5E99-DD6A31AA5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515100" y="1993900"/>
              <a:ext cx="0" cy="2921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Line 33">
              <a:extLst>
                <a:ext uri="{FF2B5EF4-FFF2-40B4-BE49-F238E27FC236}">
                  <a16:creationId xmlns:a16="http://schemas.microsoft.com/office/drawing/2014/main" id="{5CE6CB18-9332-850C-FE57-EA82295418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18275" y="1993900"/>
              <a:ext cx="1046163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Text Box 34">
              <a:extLst>
                <a:ext uri="{FF2B5EF4-FFF2-40B4-BE49-F238E27FC236}">
                  <a16:creationId xmlns:a16="http://schemas.microsoft.com/office/drawing/2014/main" id="{A7D78C5E-53A6-728C-EC66-C5E7EBB5A5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3850" y="1311275"/>
              <a:ext cx="903288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gate</a:t>
              </a:r>
            </a:p>
          </p:txBody>
        </p:sp>
        <p:sp>
          <p:nvSpPr>
            <p:cNvPr id="35" name="Text Box 35">
              <a:extLst>
                <a:ext uri="{FF2B5EF4-FFF2-40B4-BE49-F238E27FC236}">
                  <a16:creationId xmlns:a16="http://schemas.microsoft.com/office/drawing/2014/main" id="{B103DF1F-993E-D2EE-224B-D18321A659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000" y="1811338"/>
              <a:ext cx="960438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source</a:t>
              </a:r>
            </a:p>
          </p:txBody>
        </p:sp>
        <p:sp>
          <p:nvSpPr>
            <p:cNvPr id="36" name="Text Box 36">
              <a:extLst>
                <a:ext uri="{FF2B5EF4-FFF2-40B4-BE49-F238E27FC236}">
                  <a16:creationId xmlns:a16="http://schemas.microsoft.com/office/drawing/2014/main" id="{3271E2D2-40C3-2F50-F9C4-B7170E73D5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48575" y="1822450"/>
              <a:ext cx="1020763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drain</a:t>
              </a:r>
            </a:p>
          </p:txBody>
        </p:sp>
        <p:sp>
          <p:nvSpPr>
            <p:cNvPr id="37" name="Text Box 37">
              <a:extLst>
                <a:ext uri="{FF2B5EF4-FFF2-40B4-BE49-F238E27FC236}">
                  <a16:creationId xmlns:a16="http://schemas.microsoft.com/office/drawing/2014/main" id="{9D141CB4-5475-1E48-898C-A7F07845BB1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951538" y="2543175"/>
              <a:ext cx="11239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n-type</a:t>
              </a:r>
            </a:p>
          </p:txBody>
        </p:sp>
        <p:sp>
          <p:nvSpPr>
            <p:cNvPr id="38" name="Oval 38">
              <a:extLst>
                <a:ext uri="{FF2B5EF4-FFF2-40B4-BE49-F238E27FC236}">
                  <a16:creationId xmlns:a16="http://schemas.microsoft.com/office/drawing/2014/main" id="{A7855220-6F46-4456-3184-8A1A3ABAD4F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68563" y="2882900"/>
              <a:ext cx="182562" cy="18256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9" name="Text Box 39">
              <a:extLst>
                <a:ext uri="{FF2B5EF4-FFF2-40B4-BE49-F238E27FC236}">
                  <a16:creationId xmlns:a16="http://schemas.microsoft.com/office/drawing/2014/main" id="{4835CC98-24C8-1DA6-E24F-A076C3EFD2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4425" y="2784475"/>
              <a:ext cx="3556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+</a:t>
              </a:r>
            </a:p>
          </p:txBody>
        </p:sp>
        <p:sp>
          <p:nvSpPr>
            <p:cNvPr id="40" name="Oval 40">
              <a:extLst>
                <a:ext uri="{FF2B5EF4-FFF2-40B4-BE49-F238E27FC236}">
                  <a16:creationId xmlns:a16="http://schemas.microsoft.com/office/drawing/2014/main" id="{01B9AE4F-A99B-29BD-A6D8-7F48B114F0B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798763" y="2882900"/>
              <a:ext cx="182562" cy="18256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Text Box 41">
              <a:extLst>
                <a:ext uri="{FF2B5EF4-FFF2-40B4-BE49-F238E27FC236}">
                  <a16:creationId xmlns:a16="http://schemas.microsoft.com/office/drawing/2014/main" id="{F7D98952-62C7-6F7A-8FF6-19951B067C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4625" y="2784475"/>
              <a:ext cx="3556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+</a:t>
              </a:r>
            </a:p>
          </p:txBody>
        </p:sp>
        <p:sp>
          <p:nvSpPr>
            <p:cNvPr id="42" name="Oval 42">
              <a:extLst>
                <a:ext uri="{FF2B5EF4-FFF2-40B4-BE49-F238E27FC236}">
                  <a16:creationId xmlns:a16="http://schemas.microsoft.com/office/drawing/2014/main" id="{C9C9BF28-DC5F-41DA-BE7A-ED41794D057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090863" y="2882900"/>
              <a:ext cx="182562" cy="18256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Text Box 43">
              <a:extLst>
                <a:ext uri="{FF2B5EF4-FFF2-40B4-BE49-F238E27FC236}">
                  <a16:creationId xmlns:a16="http://schemas.microsoft.com/office/drawing/2014/main" id="{732083C1-6F80-26E9-9F44-07D73CE70B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06725" y="2784475"/>
              <a:ext cx="3556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+</a:t>
              </a:r>
            </a:p>
          </p:txBody>
        </p:sp>
        <p:sp>
          <p:nvSpPr>
            <p:cNvPr id="44" name="Oval 44">
              <a:extLst>
                <a:ext uri="{FF2B5EF4-FFF2-40B4-BE49-F238E27FC236}">
                  <a16:creationId xmlns:a16="http://schemas.microsoft.com/office/drawing/2014/main" id="{28973BBB-D9B5-1B29-9A5E-8961481D042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35663" y="2882900"/>
              <a:ext cx="182562" cy="18256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Text Box 45">
              <a:extLst>
                <a:ext uri="{FF2B5EF4-FFF2-40B4-BE49-F238E27FC236}">
                  <a16:creationId xmlns:a16="http://schemas.microsoft.com/office/drawing/2014/main" id="{8D05FE47-B8D1-424B-9A2A-A836838662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1525" y="2784475"/>
              <a:ext cx="3556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+</a:t>
              </a:r>
            </a:p>
          </p:txBody>
        </p:sp>
        <p:sp>
          <p:nvSpPr>
            <p:cNvPr id="46" name="Oval 46">
              <a:extLst>
                <a:ext uri="{FF2B5EF4-FFF2-40B4-BE49-F238E27FC236}">
                  <a16:creationId xmlns:a16="http://schemas.microsoft.com/office/drawing/2014/main" id="{7BC1721E-8E8A-FD15-B67D-005E7454E5E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265863" y="2882900"/>
              <a:ext cx="182562" cy="18256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7" name="Text Box 47">
              <a:extLst>
                <a:ext uri="{FF2B5EF4-FFF2-40B4-BE49-F238E27FC236}">
                  <a16:creationId xmlns:a16="http://schemas.microsoft.com/office/drawing/2014/main" id="{E21E9CAC-0CD8-3403-6AB2-9C4CD4E880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81725" y="2784475"/>
              <a:ext cx="3556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+</a:t>
              </a:r>
            </a:p>
          </p:txBody>
        </p:sp>
        <p:sp>
          <p:nvSpPr>
            <p:cNvPr id="48" name="Oval 48">
              <a:extLst>
                <a:ext uri="{FF2B5EF4-FFF2-40B4-BE49-F238E27FC236}">
                  <a16:creationId xmlns:a16="http://schemas.microsoft.com/office/drawing/2014/main" id="{0974C5F0-23EF-15C1-4662-560C3FD762A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557963" y="2882900"/>
              <a:ext cx="182562" cy="18256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9" name="Text Box 49">
              <a:extLst>
                <a:ext uri="{FF2B5EF4-FFF2-40B4-BE49-F238E27FC236}">
                  <a16:creationId xmlns:a16="http://schemas.microsoft.com/office/drawing/2014/main" id="{EE30980C-5D9E-CFA8-BD92-50A6138EDA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73825" y="2784475"/>
              <a:ext cx="3556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+</a:t>
              </a:r>
            </a:p>
          </p:txBody>
        </p:sp>
        <p:sp>
          <p:nvSpPr>
            <p:cNvPr id="50" name="Oval 50">
              <a:extLst>
                <a:ext uri="{FF2B5EF4-FFF2-40B4-BE49-F238E27FC236}">
                  <a16:creationId xmlns:a16="http://schemas.microsoft.com/office/drawing/2014/main" id="{509D068B-4413-7343-54DD-50A69DAFC20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040063" y="3263900"/>
              <a:ext cx="182562" cy="18256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1" name="Text Box 51">
              <a:extLst>
                <a:ext uri="{FF2B5EF4-FFF2-40B4-BE49-F238E27FC236}">
                  <a16:creationId xmlns:a16="http://schemas.microsoft.com/office/drawing/2014/main" id="{B43B9AB2-C9BC-1092-029F-ADDE156213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3225" y="3038475"/>
              <a:ext cx="3556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_</a:t>
              </a:r>
            </a:p>
          </p:txBody>
        </p:sp>
        <p:sp>
          <p:nvSpPr>
            <p:cNvPr id="52" name="Oval 52">
              <a:extLst>
                <a:ext uri="{FF2B5EF4-FFF2-40B4-BE49-F238E27FC236}">
                  <a16:creationId xmlns:a16="http://schemas.microsoft.com/office/drawing/2014/main" id="{4DF62095-6F6A-1879-0A86-8D594BDE3B0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05063" y="3276600"/>
              <a:ext cx="182562" cy="18256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3" name="Text Box 53">
              <a:extLst>
                <a:ext uri="{FF2B5EF4-FFF2-40B4-BE49-F238E27FC236}">
                  <a16:creationId xmlns:a16="http://schemas.microsoft.com/office/drawing/2014/main" id="{BAE69CA5-9697-4E4A-2534-75C0599787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8225" y="3051175"/>
              <a:ext cx="3556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_</a:t>
              </a:r>
            </a:p>
          </p:txBody>
        </p:sp>
        <p:sp>
          <p:nvSpPr>
            <p:cNvPr id="54" name="Oval 54">
              <a:extLst>
                <a:ext uri="{FF2B5EF4-FFF2-40B4-BE49-F238E27FC236}">
                  <a16:creationId xmlns:a16="http://schemas.microsoft.com/office/drawing/2014/main" id="{F31A932D-275E-CC5B-D98C-C17D8E184B4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509963" y="2908300"/>
              <a:ext cx="182562" cy="18256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Text Box 55">
              <a:extLst>
                <a:ext uri="{FF2B5EF4-FFF2-40B4-BE49-F238E27FC236}">
                  <a16:creationId xmlns:a16="http://schemas.microsoft.com/office/drawing/2014/main" id="{4DD93D99-5952-ED17-876E-4D3E688289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3125" y="2682875"/>
              <a:ext cx="3556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_</a:t>
              </a:r>
            </a:p>
          </p:txBody>
        </p:sp>
        <p:sp>
          <p:nvSpPr>
            <p:cNvPr id="56" name="Oval 56">
              <a:extLst>
                <a:ext uri="{FF2B5EF4-FFF2-40B4-BE49-F238E27FC236}">
                  <a16:creationId xmlns:a16="http://schemas.microsoft.com/office/drawing/2014/main" id="{CF9C5442-4350-5B6B-015B-F2F4CBA37EE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427663" y="2768600"/>
              <a:ext cx="182562" cy="18256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Text Box 57">
              <a:extLst>
                <a:ext uri="{FF2B5EF4-FFF2-40B4-BE49-F238E27FC236}">
                  <a16:creationId xmlns:a16="http://schemas.microsoft.com/office/drawing/2014/main" id="{AC9B05D1-3EEB-5353-64C3-15AA705F9F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0825" y="2543175"/>
              <a:ext cx="3556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_</a:t>
              </a:r>
            </a:p>
          </p:txBody>
        </p:sp>
        <p:sp>
          <p:nvSpPr>
            <p:cNvPr id="58" name="Oval 58">
              <a:extLst>
                <a:ext uri="{FF2B5EF4-FFF2-40B4-BE49-F238E27FC236}">
                  <a16:creationId xmlns:a16="http://schemas.microsoft.com/office/drawing/2014/main" id="{76F2336C-5EDE-4EE1-E825-81476A2729B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19763" y="3200400"/>
              <a:ext cx="182562" cy="18256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9" name="Text Box 59">
              <a:extLst>
                <a:ext uri="{FF2B5EF4-FFF2-40B4-BE49-F238E27FC236}">
                  <a16:creationId xmlns:a16="http://schemas.microsoft.com/office/drawing/2014/main" id="{6B216660-9825-B182-DE80-387C35287C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2925" y="2974975"/>
              <a:ext cx="3556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_</a:t>
              </a:r>
            </a:p>
          </p:txBody>
        </p:sp>
        <p:sp>
          <p:nvSpPr>
            <p:cNvPr id="60" name="Oval 60">
              <a:extLst>
                <a:ext uri="{FF2B5EF4-FFF2-40B4-BE49-F238E27FC236}">
                  <a16:creationId xmlns:a16="http://schemas.microsoft.com/office/drawing/2014/main" id="{1BE7B795-31EB-3F26-10FB-BC376E66EE4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392863" y="3251200"/>
              <a:ext cx="182562" cy="18256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1" name="Text Box 61">
              <a:extLst>
                <a:ext uri="{FF2B5EF4-FFF2-40B4-BE49-F238E27FC236}">
                  <a16:creationId xmlns:a16="http://schemas.microsoft.com/office/drawing/2014/main" id="{C84444A3-70C0-3DCC-7DCF-38CB16BFED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96025" y="3025775"/>
              <a:ext cx="3556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_</a:t>
              </a:r>
            </a:p>
          </p:txBody>
        </p:sp>
        <p:sp>
          <p:nvSpPr>
            <p:cNvPr id="62" name="Text Box 63">
              <a:extLst>
                <a:ext uri="{FF2B5EF4-FFF2-40B4-BE49-F238E27FC236}">
                  <a16:creationId xmlns:a16="http://schemas.microsoft.com/office/drawing/2014/main" id="{605E2353-C373-3176-8E44-6D0AFAA2D1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2425" y="3579813"/>
              <a:ext cx="3397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h</a:t>
              </a:r>
            </a:p>
          </p:txBody>
        </p:sp>
        <p:sp>
          <p:nvSpPr>
            <p:cNvPr id="63" name="Text Box 64">
              <a:extLst>
                <a:ext uri="{FF2B5EF4-FFF2-40B4-BE49-F238E27FC236}">
                  <a16:creationId xmlns:a16="http://schemas.microsoft.com/office/drawing/2014/main" id="{B961AC0E-6E2C-4F7D-CFD5-EC0BEAF1CD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7125" y="3605213"/>
              <a:ext cx="3397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h</a:t>
              </a:r>
            </a:p>
          </p:txBody>
        </p:sp>
        <p:sp>
          <p:nvSpPr>
            <p:cNvPr id="64" name="Text Box 65">
              <a:extLst>
                <a:ext uri="{FF2B5EF4-FFF2-40B4-BE49-F238E27FC236}">
                  <a16:creationId xmlns:a16="http://schemas.microsoft.com/office/drawing/2014/main" id="{A232CDDE-1070-AF86-9F1F-EFA247C40F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3125" y="3567113"/>
              <a:ext cx="3397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h</a:t>
              </a:r>
            </a:p>
          </p:txBody>
        </p:sp>
        <p:sp>
          <p:nvSpPr>
            <p:cNvPr id="65" name="Text Box 66">
              <a:extLst>
                <a:ext uri="{FF2B5EF4-FFF2-40B4-BE49-F238E27FC236}">
                  <a16:creationId xmlns:a16="http://schemas.microsoft.com/office/drawing/2014/main" id="{7CAEF130-991E-FA9A-E446-21DAE8716A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57825" y="3567113"/>
              <a:ext cx="3397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h</a:t>
              </a:r>
            </a:p>
          </p:txBody>
        </p:sp>
        <p:sp>
          <p:nvSpPr>
            <p:cNvPr id="66" name="Line 67">
              <a:extLst>
                <a:ext uri="{FF2B5EF4-FFF2-40B4-BE49-F238E27FC236}">
                  <a16:creationId xmlns:a16="http://schemas.microsoft.com/office/drawing/2014/main" id="{3E978892-3089-815A-12B5-5367B93B04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71763" y="1735138"/>
              <a:ext cx="914400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7" name="Line 69">
              <a:extLst>
                <a:ext uri="{FF2B5EF4-FFF2-40B4-BE49-F238E27FC236}">
                  <a16:creationId xmlns:a16="http://schemas.microsoft.com/office/drawing/2014/main" id="{13F5FE85-18DC-DDD6-77F8-1819079DD4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3038" y="1749425"/>
              <a:ext cx="598487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68" name="Group 70">
              <a:extLst>
                <a:ext uri="{FF2B5EF4-FFF2-40B4-BE49-F238E27FC236}">
                  <a16:creationId xmlns:a16="http://schemas.microsoft.com/office/drawing/2014/main" id="{ED0496C6-4F5F-649E-9D68-2E292D6C25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40125" y="1539875"/>
              <a:ext cx="461963" cy="406400"/>
              <a:chOff x="4170" y="1424"/>
              <a:chExt cx="291" cy="256"/>
            </a:xfrm>
          </p:grpSpPr>
          <p:sp>
            <p:nvSpPr>
              <p:cNvPr id="77" name="Oval 71">
                <a:extLst>
                  <a:ext uri="{FF2B5EF4-FFF2-40B4-BE49-F238E27FC236}">
                    <a16:creationId xmlns:a16="http://schemas.microsoft.com/office/drawing/2014/main" id="{A46910A1-7487-AD12-DB6F-5BC101ECA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0" y="1424"/>
                <a:ext cx="250" cy="256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Text Box 72">
                <a:extLst>
                  <a:ext uri="{FF2B5EF4-FFF2-40B4-BE49-F238E27FC236}">
                    <a16:creationId xmlns:a16="http://schemas.microsoft.com/office/drawing/2014/main" id="{58088D12-2EBB-52F9-2613-1762FFEF1A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70" y="1454"/>
                <a:ext cx="21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en-US" sz="1400" b="1">
                    <a:latin typeface="Arial" panose="020B0604020202020204" pitchFamily="34" charset="0"/>
                  </a:rPr>
                  <a:t>-</a:t>
                </a:r>
              </a:p>
            </p:txBody>
          </p:sp>
          <p:sp>
            <p:nvSpPr>
              <p:cNvPr id="79" name="Text Box 73">
                <a:extLst>
                  <a:ext uri="{FF2B5EF4-FFF2-40B4-BE49-F238E27FC236}">
                    <a16:creationId xmlns:a16="http://schemas.microsoft.com/office/drawing/2014/main" id="{F196A2DF-864A-80D6-097C-B4DD06D444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82" y="1447"/>
                <a:ext cx="179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en-US" sz="1600" b="1">
                    <a:latin typeface="Arial" panose="020B0604020202020204" pitchFamily="34" charset="0"/>
                  </a:rPr>
                  <a:t>+</a:t>
                </a:r>
              </a:p>
            </p:txBody>
          </p:sp>
        </p:grpSp>
        <p:sp>
          <p:nvSpPr>
            <p:cNvPr id="69" name="Oval 74">
              <a:extLst>
                <a:ext uri="{FF2B5EF4-FFF2-40B4-BE49-F238E27FC236}">
                  <a16:creationId xmlns:a16="http://schemas.microsoft.com/office/drawing/2014/main" id="{19ABD9B6-443D-E726-EE5F-A71B36E07EF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92563" y="2679700"/>
              <a:ext cx="182562" cy="18256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0" name="Text Box 75">
              <a:extLst>
                <a:ext uri="{FF2B5EF4-FFF2-40B4-BE49-F238E27FC236}">
                  <a16:creationId xmlns:a16="http://schemas.microsoft.com/office/drawing/2014/main" id="{97694372-1EB2-12DA-D270-EAAD7CA0CD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5725" y="2454275"/>
              <a:ext cx="3556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_</a:t>
              </a:r>
            </a:p>
          </p:txBody>
        </p:sp>
        <p:sp>
          <p:nvSpPr>
            <p:cNvPr id="71" name="Oval 76">
              <a:extLst>
                <a:ext uri="{FF2B5EF4-FFF2-40B4-BE49-F238E27FC236}">
                  <a16:creationId xmlns:a16="http://schemas.microsoft.com/office/drawing/2014/main" id="{5BBBA49F-189F-3E83-6D3A-BDECF921792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00563" y="2679700"/>
              <a:ext cx="182562" cy="18256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2" name="Text Box 77">
              <a:extLst>
                <a:ext uri="{FF2B5EF4-FFF2-40B4-BE49-F238E27FC236}">
                  <a16:creationId xmlns:a16="http://schemas.microsoft.com/office/drawing/2014/main" id="{7C48413C-A91C-AFAF-3291-EBD09A0349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03725" y="2454275"/>
              <a:ext cx="3556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_</a:t>
              </a:r>
            </a:p>
          </p:txBody>
        </p:sp>
        <p:sp>
          <p:nvSpPr>
            <p:cNvPr id="73" name="Oval 78">
              <a:extLst>
                <a:ext uri="{FF2B5EF4-FFF2-40B4-BE49-F238E27FC236}">
                  <a16:creationId xmlns:a16="http://schemas.microsoft.com/office/drawing/2014/main" id="{86CDECFF-1D66-2ADB-A357-7027B8646FF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932363" y="2679700"/>
              <a:ext cx="182562" cy="18256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Text Box 79">
              <a:extLst>
                <a:ext uri="{FF2B5EF4-FFF2-40B4-BE49-F238E27FC236}">
                  <a16:creationId xmlns:a16="http://schemas.microsoft.com/office/drawing/2014/main" id="{E5B8BB66-7775-9AA6-0F45-4B0F88421A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5525" y="2454275"/>
              <a:ext cx="3556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_</a:t>
              </a:r>
            </a:p>
          </p:txBody>
        </p:sp>
        <p:sp>
          <p:nvSpPr>
            <p:cNvPr id="75" name="Text Box 80">
              <a:extLst>
                <a:ext uri="{FF2B5EF4-FFF2-40B4-BE49-F238E27FC236}">
                  <a16:creationId xmlns:a16="http://schemas.microsoft.com/office/drawing/2014/main" id="{5098E024-B62E-A4CB-B823-263A857050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51325" y="3643313"/>
              <a:ext cx="3397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h</a:t>
              </a:r>
            </a:p>
          </p:txBody>
        </p:sp>
        <p:sp>
          <p:nvSpPr>
            <p:cNvPr id="76" name="Text Box 81">
              <a:extLst>
                <a:ext uri="{FF2B5EF4-FFF2-40B4-BE49-F238E27FC236}">
                  <a16:creationId xmlns:a16="http://schemas.microsoft.com/office/drawing/2014/main" id="{B8C8165C-ACD0-E552-17AD-48EC1769D6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3425" y="1116013"/>
              <a:ext cx="102076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V</a:t>
              </a:r>
              <a:r>
                <a:rPr lang="en-US" altLang="en-US" sz="2000" b="1" baseline="-25000">
                  <a:latin typeface="Arial" panose="020B0604020202020204" pitchFamily="34" charset="0"/>
                </a:rPr>
                <a:t>GS</a:t>
              </a:r>
              <a:r>
                <a:rPr lang="en-US" altLang="en-US" sz="2000" b="1">
                  <a:latin typeface="Arial" panose="020B0604020202020204" pitchFamily="34" charset="0"/>
                </a:rPr>
                <a:t> &gt; 0</a:t>
              </a:r>
              <a:endParaRPr lang="en-US" altLang="en-US" sz="2000" b="1" baseline="-25000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5995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E1430-B09E-C7E1-CB49-2A95C92D9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NMOS Transistor channel</a:t>
            </a:r>
          </a:p>
        </p:txBody>
      </p:sp>
      <p:sp>
        <p:nvSpPr>
          <p:cNvPr id="4" name="Text Box 63">
            <a:extLst>
              <a:ext uri="{FF2B5EF4-FFF2-40B4-BE49-F238E27FC236}">
                <a16:creationId xmlns:a16="http://schemas.microsoft.com/office/drawing/2014/main" id="{B7446C98-7487-22DD-334D-D1D26B5B3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839" y="5111750"/>
            <a:ext cx="10515600" cy="1643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en-US" sz="2400" dirty="0">
                <a:latin typeface="Arial" panose="020B0604020202020204" pitchFamily="34" charset="0"/>
              </a:rPr>
              <a:t>When V</a:t>
            </a:r>
            <a:r>
              <a:rPr lang="en-US" altLang="en-US" sz="2400" baseline="-25000" dirty="0">
                <a:latin typeface="Arial" panose="020B0604020202020204" pitchFamily="34" charset="0"/>
              </a:rPr>
              <a:t>GS</a:t>
            </a:r>
            <a:r>
              <a:rPr lang="en-US" altLang="en-US" sz="2400" dirty="0">
                <a:latin typeface="Arial" panose="020B0604020202020204" pitchFamily="34" charset="0"/>
              </a:rPr>
              <a:t> is larger than a </a:t>
            </a:r>
            <a:r>
              <a:rPr lang="en-US" altLang="en-US" sz="2400" b="1" dirty="0">
                <a:latin typeface="Arial" panose="020B0604020202020204" pitchFamily="34" charset="0"/>
              </a:rPr>
              <a:t>threshold</a:t>
            </a:r>
            <a:r>
              <a:rPr lang="en-US" altLang="en-US" sz="2400" dirty="0">
                <a:latin typeface="Arial" panose="020B0604020202020204" pitchFamily="34" charset="0"/>
              </a:rPr>
              <a:t> voltage V</a:t>
            </a:r>
            <a:r>
              <a:rPr lang="en-US" altLang="en-US" sz="2400" baseline="-25000" dirty="0">
                <a:latin typeface="Arial" panose="020B0604020202020204" pitchFamily="34" charset="0"/>
              </a:rPr>
              <a:t>TH(n)</a:t>
            </a:r>
            <a:r>
              <a:rPr lang="en-US" altLang="en-US" sz="2400" dirty="0">
                <a:latin typeface="Arial" panose="020B0604020202020204" pitchFamily="34" charset="0"/>
              </a:rPr>
              <a:t>, the attraction to the gate is so great that free electrons collect there.</a:t>
            </a:r>
          </a:p>
          <a:p>
            <a:pPr eaLnBrk="0" hangingPunct="0">
              <a:lnSpc>
                <a:spcPct val="20000"/>
              </a:lnSpc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eaLnBrk="0" hangingPunct="0"/>
            <a:r>
              <a:rPr lang="en-US" altLang="en-US" sz="2400" dirty="0">
                <a:latin typeface="Arial" panose="020B0604020202020204" pitchFamily="34" charset="0"/>
              </a:rPr>
              <a:t>The applied V</a:t>
            </a:r>
            <a:r>
              <a:rPr lang="en-US" altLang="en-US" sz="2400" baseline="-25000" dirty="0">
                <a:latin typeface="Arial" panose="020B0604020202020204" pitchFamily="34" charset="0"/>
              </a:rPr>
              <a:t>GS</a:t>
            </a:r>
            <a:r>
              <a:rPr lang="en-US" altLang="en-US" sz="2400" dirty="0">
                <a:latin typeface="Arial" panose="020B0604020202020204" pitchFamily="34" charset="0"/>
              </a:rPr>
              <a:t> creates an </a:t>
            </a:r>
            <a:r>
              <a:rPr lang="en-US" altLang="en-US" sz="2400" b="1" dirty="0">
                <a:latin typeface="Arial" panose="020B0604020202020204" pitchFamily="34" charset="0"/>
              </a:rPr>
              <a:t>induced n-type channel</a:t>
            </a:r>
            <a:r>
              <a:rPr lang="en-US" altLang="en-US" sz="2400" dirty="0">
                <a:latin typeface="Arial" panose="020B0604020202020204" pitchFamily="34" charset="0"/>
              </a:rPr>
              <a:t> under the gate (an area with free electrons).</a:t>
            </a:r>
            <a:endParaRPr lang="en-US" altLang="en-US" sz="2400" baseline="-25000" dirty="0">
              <a:latin typeface="Arial" panose="020B0604020202020204" pitchFamily="34" charset="0"/>
            </a:endParaRPr>
          </a:p>
        </p:txBody>
      </p:sp>
      <p:sp>
        <p:nvSpPr>
          <p:cNvPr id="6" name="Rectangle 92">
            <a:extLst>
              <a:ext uri="{FF2B5EF4-FFF2-40B4-BE49-F238E27FC236}">
                <a16:creationId xmlns:a16="http://schemas.microsoft.com/office/drawing/2014/main" id="{9800AD7B-D51A-4DFA-944B-177014DDF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1558" y="3203575"/>
            <a:ext cx="2489200" cy="279400"/>
          </a:xfrm>
          <a:prstGeom prst="rect">
            <a:avLst/>
          </a:prstGeom>
          <a:solidFill>
            <a:srgbClr val="FFC000"/>
          </a:solidFill>
          <a:ln w="6350">
            <a:solidFill>
              <a:srgbClr val="B2B2B2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Line 2">
            <a:extLst>
              <a:ext uri="{FF2B5EF4-FFF2-40B4-BE49-F238E27FC236}">
                <a16:creationId xmlns:a16="http://schemas.microsoft.com/office/drawing/2014/main" id="{2F74BE71-EDE5-0B0C-FBB0-BB30C36B9A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57183" y="2336800"/>
            <a:ext cx="0" cy="56991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50352DB-B67F-D6CD-4A3B-D398D315C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1896" y="2554288"/>
            <a:ext cx="525462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8693915F-C9D8-552C-6575-BF355A6FB7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5171" y="2405063"/>
            <a:ext cx="71072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endParaRPr lang="en-US" altLang="en-US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E0727450-47B1-01AF-A862-50A559CD66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4358" y="2405063"/>
            <a:ext cx="81073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endParaRPr lang="en-US" altLang="en-US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BB2FE2D2-FFC8-CC79-B31B-7AF94B248F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5308" y="3192463"/>
            <a:ext cx="5900738" cy="1470025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1674BFEC-D5BC-7180-88B6-89509ED209DD}"/>
              </a:ext>
            </a:extLst>
          </p:cNvPr>
          <p:cNvSpPr>
            <a:spLocks noChangeAspect="1"/>
          </p:cNvSpPr>
          <p:nvPr/>
        </p:nvSpPr>
        <p:spPr bwMode="auto">
          <a:xfrm>
            <a:off x="4023796" y="3190875"/>
            <a:ext cx="1244600" cy="598488"/>
          </a:xfrm>
          <a:custGeom>
            <a:avLst/>
            <a:gdLst>
              <a:gd name="T0" fmla="*/ 0 w 460"/>
              <a:gd name="T1" fmla="*/ 0 h 156"/>
              <a:gd name="T2" fmla="*/ 49 w 460"/>
              <a:gd name="T3" fmla="*/ 131 h 156"/>
              <a:gd name="T4" fmla="*/ 225 w 460"/>
              <a:gd name="T5" fmla="*/ 151 h 156"/>
              <a:gd name="T6" fmla="*/ 402 w 460"/>
              <a:gd name="T7" fmla="*/ 131 h 156"/>
              <a:gd name="T8" fmla="*/ 460 w 460"/>
              <a:gd name="T9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0" h="156">
                <a:moveTo>
                  <a:pt x="0" y="0"/>
                </a:moveTo>
                <a:cubicBezTo>
                  <a:pt x="8" y="21"/>
                  <a:pt x="12" y="106"/>
                  <a:pt x="49" y="131"/>
                </a:cubicBezTo>
                <a:cubicBezTo>
                  <a:pt x="86" y="156"/>
                  <a:pt x="166" y="151"/>
                  <a:pt x="225" y="151"/>
                </a:cubicBezTo>
                <a:cubicBezTo>
                  <a:pt x="284" y="151"/>
                  <a:pt x="363" y="156"/>
                  <a:pt x="402" y="131"/>
                </a:cubicBezTo>
                <a:cubicBezTo>
                  <a:pt x="441" y="106"/>
                  <a:pt x="448" y="28"/>
                  <a:pt x="460" y="0"/>
                </a:cubicBezTo>
              </a:path>
            </a:pathLst>
          </a:custGeom>
          <a:solidFill>
            <a:srgbClr val="FFC000"/>
          </a:solidFill>
          <a:ln w="9525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0">
            <a:extLst>
              <a:ext uri="{FF2B5EF4-FFF2-40B4-BE49-F238E27FC236}">
                <a16:creationId xmlns:a16="http://schemas.microsoft.com/office/drawing/2014/main" id="{68B4C1A6-F48B-884E-16A2-A13705965B95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214296" y="3092450"/>
            <a:ext cx="1123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n-type</a:t>
            </a:r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57E2538A-E0E2-FBC4-5EC0-ABF336EC1F4F}"/>
              </a:ext>
            </a:extLst>
          </p:cNvPr>
          <p:cNvSpPr>
            <a:spLocks noChangeAspect="1"/>
          </p:cNvSpPr>
          <p:nvPr/>
        </p:nvSpPr>
        <p:spPr bwMode="auto">
          <a:xfrm>
            <a:off x="7489308" y="3190875"/>
            <a:ext cx="1254125" cy="598488"/>
          </a:xfrm>
          <a:custGeom>
            <a:avLst/>
            <a:gdLst>
              <a:gd name="T0" fmla="*/ 0 w 460"/>
              <a:gd name="T1" fmla="*/ 0 h 156"/>
              <a:gd name="T2" fmla="*/ 49 w 460"/>
              <a:gd name="T3" fmla="*/ 131 h 156"/>
              <a:gd name="T4" fmla="*/ 225 w 460"/>
              <a:gd name="T5" fmla="*/ 151 h 156"/>
              <a:gd name="T6" fmla="*/ 402 w 460"/>
              <a:gd name="T7" fmla="*/ 131 h 156"/>
              <a:gd name="T8" fmla="*/ 460 w 460"/>
              <a:gd name="T9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0" h="156">
                <a:moveTo>
                  <a:pt x="0" y="0"/>
                </a:moveTo>
                <a:cubicBezTo>
                  <a:pt x="8" y="21"/>
                  <a:pt x="12" y="106"/>
                  <a:pt x="49" y="131"/>
                </a:cubicBezTo>
                <a:cubicBezTo>
                  <a:pt x="86" y="156"/>
                  <a:pt x="166" y="151"/>
                  <a:pt x="225" y="151"/>
                </a:cubicBezTo>
                <a:cubicBezTo>
                  <a:pt x="284" y="151"/>
                  <a:pt x="363" y="156"/>
                  <a:pt x="402" y="131"/>
                </a:cubicBezTo>
                <a:cubicBezTo>
                  <a:pt x="441" y="106"/>
                  <a:pt x="448" y="28"/>
                  <a:pt x="460" y="0"/>
                </a:cubicBezTo>
              </a:path>
            </a:pathLst>
          </a:custGeom>
          <a:solidFill>
            <a:srgbClr val="FFC000"/>
          </a:solidFill>
          <a:ln w="9525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6" name="Group 12">
            <a:extLst>
              <a:ext uri="{FF2B5EF4-FFF2-40B4-BE49-F238E27FC236}">
                <a16:creationId xmlns:a16="http://schemas.microsoft.com/office/drawing/2014/main" id="{E1C2F2C4-C96C-72A9-8E60-89EE966B9E4D}"/>
              </a:ext>
            </a:extLst>
          </p:cNvPr>
          <p:cNvGrpSpPr>
            <a:grpSpLocks/>
          </p:cNvGrpSpPr>
          <p:nvPr/>
        </p:nvGrpSpPr>
        <p:grpSpPr bwMode="auto">
          <a:xfrm>
            <a:off x="4060308" y="2876550"/>
            <a:ext cx="784225" cy="366713"/>
            <a:chOff x="2042" y="1005"/>
            <a:chExt cx="494" cy="231"/>
          </a:xfrm>
        </p:grpSpPr>
        <p:sp>
          <p:nvSpPr>
            <p:cNvPr id="93" name="Text Box 13">
              <a:extLst>
                <a:ext uri="{FF2B5EF4-FFF2-40B4-BE49-F238E27FC236}">
                  <a16:creationId xmlns:a16="http://schemas.microsoft.com/office/drawing/2014/main" id="{3F0CB676-78C2-0D27-695A-BB86FF0A06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4" y="1005"/>
              <a:ext cx="49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en-US" b="1">
                  <a:latin typeface="Arial" panose="020B0604020202020204" pitchFamily="34" charset="0"/>
                </a:rPr>
                <a:t>metal</a:t>
              </a:r>
            </a:p>
          </p:txBody>
        </p:sp>
        <p:sp>
          <p:nvSpPr>
            <p:cNvPr id="94" name="Rectangle 14">
              <a:extLst>
                <a:ext uri="{FF2B5EF4-FFF2-40B4-BE49-F238E27FC236}">
                  <a16:creationId xmlns:a16="http://schemas.microsoft.com/office/drawing/2014/main" id="{AE4590FA-6B71-BD45-A141-9801932674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2" y="1006"/>
              <a:ext cx="488" cy="197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7" name="Group 15">
            <a:extLst>
              <a:ext uri="{FF2B5EF4-FFF2-40B4-BE49-F238E27FC236}">
                <a16:creationId xmlns:a16="http://schemas.microsoft.com/office/drawing/2014/main" id="{332A9604-6B36-03CA-6AB2-325B527A8C46}"/>
              </a:ext>
            </a:extLst>
          </p:cNvPr>
          <p:cNvGrpSpPr>
            <a:grpSpLocks/>
          </p:cNvGrpSpPr>
          <p:nvPr/>
        </p:nvGrpSpPr>
        <p:grpSpPr bwMode="auto">
          <a:xfrm>
            <a:off x="7919521" y="2879725"/>
            <a:ext cx="784225" cy="366713"/>
            <a:chOff x="2042" y="1005"/>
            <a:chExt cx="494" cy="231"/>
          </a:xfrm>
        </p:grpSpPr>
        <p:sp>
          <p:nvSpPr>
            <p:cNvPr id="91" name="Text Box 16">
              <a:extLst>
                <a:ext uri="{FF2B5EF4-FFF2-40B4-BE49-F238E27FC236}">
                  <a16:creationId xmlns:a16="http://schemas.microsoft.com/office/drawing/2014/main" id="{58402298-53D8-0E0D-52B8-35FC304999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4" y="1005"/>
              <a:ext cx="49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en-US" b="1">
                  <a:latin typeface="Arial" panose="020B0604020202020204" pitchFamily="34" charset="0"/>
                </a:rPr>
                <a:t>metal</a:t>
              </a:r>
            </a:p>
          </p:txBody>
        </p:sp>
        <p:sp>
          <p:nvSpPr>
            <p:cNvPr id="92" name="Rectangle 17">
              <a:extLst>
                <a:ext uri="{FF2B5EF4-FFF2-40B4-BE49-F238E27FC236}">
                  <a16:creationId xmlns:a16="http://schemas.microsoft.com/office/drawing/2014/main" id="{05BDAA58-034D-B6BE-DB63-3AA78B9E1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2" y="1006"/>
              <a:ext cx="488" cy="197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8" name="Rectangle 18">
            <a:extLst>
              <a:ext uri="{FF2B5EF4-FFF2-40B4-BE49-F238E27FC236}">
                <a16:creationId xmlns:a16="http://schemas.microsoft.com/office/drawing/2014/main" id="{90A29C5B-5A81-002D-4E05-CE07FE8FE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8858" y="2927350"/>
            <a:ext cx="2443163" cy="265113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9" name="Text Box 19">
            <a:extLst>
              <a:ext uri="{FF2B5EF4-FFF2-40B4-BE49-F238E27FC236}">
                <a16:creationId xmlns:a16="http://schemas.microsoft.com/office/drawing/2014/main" id="{A5FDC03A-B0F1-6500-2AFB-03825BDE04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5883" y="2854325"/>
            <a:ext cx="1809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b="1">
                <a:latin typeface="Arial" panose="020B0604020202020204" pitchFamily="34" charset="0"/>
              </a:rPr>
              <a:t>oxide insulator</a:t>
            </a:r>
          </a:p>
        </p:txBody>
      </p:sp>
      <p:sp>
        <p:nvSpPr>
          <p:cNvPr id="20" name="Rectangle 20">
            <a:extLst>
              <a:ext uri="{FF2B5EF4-FFF2-40B4-BE49-F238E27FC236}">
                <a16:creationId xmlns:a16="http://schemas.microsoft.com/office/drawing/2014/main" id="{E90C9A1E-5A07-F8ED-D730-50F761A5B9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3621" y="2663825"/>
            <a:ext cx="2432050" cy="265113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1" name="Text Box 21">
            <a:extLst>
              <a:ext uri="{FF2B5EF4-FFF2-40B4-BE49-F238E27FC236}">
                <a16:creationId xmlns:a16="http://schemas.microsoft.com/office/drawing/2014/main" id="{32E84A67-4247-2836-F14B-2489673CCE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9121" y="2590800"/>
            <a:ext cx="781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b="1">
                <a:latin typeface="Arial" panose="020B0604020202020204" pitchFamily="34" charset="0"/>
              </a:rPr>
              <a:t>metal</a:t>
            </a:r>
          </a:p>
        </p:txBody>
      </p:sp>
      <p:sp>
        <p:nvSpPr>
          <p:cNvPr id="22" name="Text Box 22">
            <a:extLst>
              <a:ext uri="{FF2B5EF4-FFF2-40B4-BE49-F238E27FC236}">
                <a16:creationId xmlns:a16="http://schemas.microsoft.com/office/drawing/2014/main" id="{C2CA14A4-8B85-8C97-6B01-668B5802E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9733" y="3887788"/>
            <a:ext cx="869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b="1">
                <a:latin typeface="Arial" panose="020B0604020202020204" pitchFamily="34" charset="0"/>
              </a:rPr>
              <a:t>p-type</a:t>
            </a:r>
          </a:p>
        </p:txBody>
      </p:sp>
      <p:sp>
        <p:nvSpPr>
          <p:cNvPr id="23" name="Rectangle 23">
            <a:extLst>
              <a:ext uri="{FF2B5EF4-FFF2-40B4-BE49-F238E27FC236}">
                <a16:creationId xmlns:a16="http://schemas.microsoft.com/office/drawing/2014/main" id="{C88EE2EE-522B-485B-49ED-2933A6D57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5308" y="4657725"/>
            <a:ext cx="5897563" cy="265113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4" name="Text Box 24">
            <a:extLst>
              <a:ext uri="{FF2B5EF4-FFF2-40B4-BE49-F238E27FC236}">
                <a16:creationId xmlns:a16="http://schemas.microsoft.com/office/drawing/2014/main" id="{B4DAC3CA-FD44-025A-CA1C-9734EACAD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9571" y="4584700"/>
            <a:ext cx="11906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en-US" b="1">
                <a:latin typeface="Arial" panose="020B0604020202020204" pitchFamily="34" charset="0"/>
              </a:rPr>
              <a:t>metal</a:t>
            </a:r>
          </a:p>
        </p:txBody>
      </p:sp>
      <p:sp>
        <p:nvSpPr>
          <p:cNvPr id="25" name="Oval 25">
            <a:extLst>
              <a:ext uri="{FF2B5EF4-FFF2-40B4-BE49-F238E27FC236}">
                <a16:creationId xmlns:a16="http://schemas.microsoft.com/office/drawing/2014/main" id="{3F01AFD0-F99C-ABDB-E278-79D3303B6D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308583" y="2522538"/>
            <a:ext cx="109538" cy="115887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6" name="Oval 26">
            <a:extLst>
              <a:ext uri="{FF2B5EF4-FFF2-40B4-BE49-F238E27FC236}">
                <a16:creationId xmlns:a16="http://schemas.microsoft.com/office/drawing/2014/main" id="{CBB75AE8-D99A-6E68-5C9E-41E043CC26CC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2934771" y="2530475"/>
            <a:ext cx="109537" cy="10795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7" name="Line 27">
            <a:extLst>
              <a:ext uri="{FF2B5EF4-FFF2-40B4-BE49-F238E27FC236}">
                <a16:creationId xmlns:a16="http://schemas.microsoft.com/office/drawing/2014/main" id="{ABBAB85D-B559-D157-6535-2105D4D5A5DB}"/>
              </a:ext>
            </a:extLst>
          </p:cNvPr>
          <p:cNvSpPr>
            <a:spLocks noChangeShapeType="1"/>
          </p:cNvSpPr>
          <p:nvPr/>
        </p:nvSpPr>
        <p:spPr bwMode="auto">
          <a:xfrm>
            <a:off x="3180833" y="2579688"/>
            <a:ext cx="0" cy="2211387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8" name="Line 28">
            <a:extLst>
              <a:ext uri="{FF2B5EF4-FFF2-40B4-BE49-F238E27FC236}">
                <a16:creationId xmlns:a16="http://schemas.microsoft.com/office/drawing/2014/main" id="{D4415B51-7D8F-B50F-360B-EEC55C43AF8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80833" y="4802188"/>
            <a:ext cx="242888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9" name="Line 29">
            <a:extLst>
              <a:ext uri="{FF2B5EF4-FFF2-40B4-BE49-F238E27FC236}">
                <a16:creationId xmlns:a16="http://schemas.microsoft.com/office/drawing/2014/main" id="{BA5107A4-874B-DC50-53D7-41323B919A8A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4883" y="2336800"/>
            <a:ext cx="0" cy="32385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0" name="Oval 30">
            <a:extLst>
              <a:ext uri="{FF2B5EF4-FFF2-40B4-BE49-F238E27FC236}">
                <a16:creationId xmlns:a16="http://schemas.microsoft.com/office/drawing/2014/main" id="{C3BAA897-CFD1-84E2-C75A-7727907081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19321" y="2263775"/>
            <a:ext cx="109537" cy="109538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1" name="Line 31">
            <a:extLst>
              <a:ext uri="{FF2B5EF4-FFF2-40B4-BE49-F238E27FC236}">
                <a16:creationId xmlns:a16="http://schemas.microsoft.com/office/drawing/2014/main" id="{6C6844E9-69C9-1578-E040-82EA14DB43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50833" y="2573338"/>
            <a:ext cx="0" cy="2794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2" name="Line 32">
            <a:extLst>
              <a:ext uri="{FF2B5EF4-FFF2-40B4-BE49-F238E27FC236}">
                <a16:creationId xmlns:a16="http://schemas.microsoft.com/office/drawing/2014/main" id="{C0036B4F-1C7F-C73B-7D11-A86F995DB8D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18908" y="2582863"/>
            <a:ext cx="143192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3" name="Line 33">
            <a:extLst>
              <a:ext uri="{FF2B5EF4-FFF2-40B4-BE49-F238E27FC236}">
                <a16:creationId xmlns:a16="http://schemas.microsoft.com/office/drawing/2014/main" id="{3ABBB89A-0CD0-7199-6639-05FBA76814D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08458" y="2581275"/>
            <a:ext cx="0" cy="2921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4" name="Line 34">
            <a:extLst>
              <a:ext uri="{FF2B5EF4-FFF2-40B4-BE49-F238E27FC236}">
                <a16:creationId xmlns:a16="http://schemas.microsoft.com/office/drawing/2014/main" id="{EA07805C-8E27-867C-B1AF-1009031A095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11633" y="2581275"/>
            <a:ext cx="1046163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5" name="Text Box 35">
            <a:extLst>
              <a:ext uri="{FF2B5EF4-FFF2-40B4-BE49-F238E27FC236}">
                <a16:creationId xmlns:a16="http://schemas.microsoft.com/office/drawing/2014/main" id="{222F1AF2-E6A3-F0E3-654B-8D3B3D4AC5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7208" y="1898650"/>
            <a:ext cx="9032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gate</a:t>
            </a:r>
          </a:p>
        </p:txBody>
      </p:sp>
      <p:sp>
        <p:nvSpPr>
          <p:cNvPr id="36" name="Text Box 36">
            <a:extLst>
              <a:ext uri="{FF2B5EF4-FFF2-40B4-BE49-F238E27FC236}">
                <a16:creationId xmlns:a16="http://schemas.microsoft.com/office/drawing/2014/main" id="{3F5BCC7A-7312-6334-A36F-FA5FE20F7D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7358" y="2398713"/>
            <a:ext cx="9604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source</a:t>
            </a:r>
          </a:p>
        </p:txBody>
      </p:sp>
      <p:sp>
        <p:nvSpPr>
          <p:cNvPr id="37" name="Text Box 37">
            <a:extLst>
              <a:ext uri="{FF2B5EF4-FFF2-40B4-BE49-F238E27FC236}">
                <a16:creationId xmlns:a16="http://schemas.microsoft.com/office/drawing/2014/main" id="{4CD3F07B-9074-1929-CD70-16191AE2FD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1933" y="2409825"/>
            <a:ext cx="10207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drain</a:t>
            </a:r>
          </a:p>
        </p:txBody>
      </p:sp>
      <p:sp>
        <p:nvSpPr>
          <p:cNvPr id="38" name="Text Box 38">
            <a:extLst>
              <a:ext uri="{FF2B5EF4-FFF2-40B4-BE49-F238E27FC236}">
                <a16:creationId xmlns:a16="http://schemas.microsoft.com/office/drawing/2014/main" id="{0A2B0AAF-E3C7-0106-D1BD-6C63F0683F7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7744896" y="3130550"/>
            <a:ext cx="1123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n-type</a:t>
            </a:r>
          </a:p>
        </p:txBody>
      </p:sp>
      <p:sp>
        <p:nvSpPr>
          <p:cNvPr id="39" name="Oval 39">
            <a:extLst>
              <a:ext uri="{FF2B5EF4-FFF2-40B4-BE49-F238E27FC236}">
                <a16:creationId xmlns:a16="http://schemas.microsoft.com/office/drawing/2014/main" id="{70A91E8F-5510-8224-333E-C7EBAB95DE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61921" y="3470275"/>
            <a:ext cx="182562" cy="182563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0" name="Text Box 40">
            <a:extLst>
              <a:ext uri="{FF2B5EF4-FFF2-40B4-BE49-F238E27FC236}">
                <a16:creationId xmlns:a16="http://schemas.microsoft.com/office/drawing/2014/main" id="{784879D5-05BA-FBC0-3B3E-247EA6C2C1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7783" y="3371850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+</a:t>
            </a:r>
          </a:p>
        </p:txBody>
      </p:sp>
      <p:sp>
        <p:nvSpPr>
          <p:cNvPr id="41" name="Oval 41">
            <a:extLst>
              <a:ext uri="{FF2B5EF4-FFF2-40B4-BE49-F238E27FC236}">
                <a16:creationId xmlns:a16="http://schemas.microsoft.com/office/drawing/2014/main" id="{B66A864E-97A6-7117-DB4F-E2572C6445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92121" y="3470275"/>
            <a:ext cx="182562" cy="182563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2" name="Text Box 42">
            <a:extLst>
              <a:ext uri="{FF2B5EF4-FFF2-40B4-BE49-F238E27FC236}">
                <a16:creationId xmlns:a16="http://schemas.microsoft.com/office/drawing/2014/main" id="{4A82452A-3374-70F1-23E4-4F59788B3C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7983" y="3371850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+</a:t>
            </a:r>
          </a:p>
        </p:txBody>
      </p:sp>
      <p:sp>
        <p:nvSpPr>
          <p:cNvPr id="43" name="Oval 43">
            <a:extLst>
              <a:ext uri="{FF2B5EF4-FFF2-40B4-BE49-F238E27FC236}">
                <a16:creationId xmlns:a16="http://schemas.microsoft.com/office/drawing/2014/main" id="{461D734D-4365-0007-D72F-E36498080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84221" y="3470275"/>
            <a:ext cx="182562" cy="182563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4" name="Text Box 44">
            <a:extLst>
              <a:ext uri="{FF2B5EF4-FFF2-40B4-BE49-F238E27FC236}">
                <a16:creationId xmlns:a16="http://schemas.microsoft.com/office/drawing/2014/main" id="{175C6C61-66A2-B86F-8614-6EA53397A9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083" y="3371850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+</a:t>
            </a:r>
          </a:p>
        </p:txBody>
      </p:sp>
      <p:sp>
        <p:nvSpPr>
          <p:cNvPr id="45" name="Oval 45">
            <a:extLst>
              <a:ext uri="{FF2B5EF4-FFF2-40B4-BE49-F238E27FC236}">
                <a16:creationId xmlns:a16="http://schemas.microsoft.com/office/drawing/2014/main" id="{14D57BC9-4990-A84C-8AEA-A2AA39078A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9021" y="3470275"/>
            <a:ext cx="182562" cy="182563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6" name="Text Box 46">
            <a:extLst>
              <a:ext uri="{FF2B5EF4-FFF2-40B4-BE49-F238E27FC236}">
                <a16:creationId xmlns:a16="http://schemas.microsoft.com/office/drawing/2014/main" id="{2585422B-0EC9-5C1D-F800-82D65E5AE4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4883" y="3371850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+</a:t>
            </a:r>
          </a:p>
        </p:txBody>
      </p:sp>
      <p:sp>
        <p:nvSpPr>
          <p:cNvPr id="47" name="Oval 47">
            <a:extLst>
              <a:ext uri="{FF2B5EF4-FFF2-40B4-BE49-F238E27FC236}">
                <a16:creationId xmlns:a16="http://schemas.microsoft.com/office/drawing/2014/main" id="{47967B8F-89AE-A6AC-42F3-6A7821AD6F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059221" y="3470275"/>
            <a:ext cx="182562" cy="182563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" name="Text Box 48">
            <a:extLst>
              <a:ext uri="{FF2B5EF4-FFF2-40B4-BE49-F238E27FC236}">
                <a16:creationId xmlns:a16="http://schemas.microsoft.com/office/drawing/2014/main" id="{DA8C7D51-8924-AD07-9AE1-0B64A4293E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5083" y="3371850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+</a:t>
            </a:r>
          </a:p>
        </p:txBody>
      </p:sp>
      <p:sp>
        <p:nvSpPr>
          <p:cNvPr id="49" name="Oval 49">
            <a:extLst>
              <a:ext uri="{FF2B5EF4-FFF2-40B4-BE49-F238E27FC236}">
                <a16:creationId xmlns:a16="http://schemas.microsoft.com/office/drawing/2014/main" id="{D75308B4-A80C-E88A-2AF5-847D85359D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51321" y="3470275"/>
            <a:ext cx="182562" cy="182563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0" name="Text Box 50">
            <a:extLst>
              <a:ext uri="{FF2B5EF4-FFF2-40B4-BE49-F238E27FC236}">
                <a16:creationId xmlns:a16="http://schemas.microsoft.com/office/drawing/2014/main" id="{D43A17B1-6745-D50C-7A23-F04773E4C2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7183" y="3371850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+</a:t>
            </a:r>
          </a:p>
        </p:txBody>
      </p:sp>
      <p:sp>
        <p:nvSpPr>
          <p:cNvPr id="51" name="Oval 51">
            <a:extLst>
              <a:ext uri="{FF2B5EF4-FFF2-40B4-BE49-F238E27FC236}">
                <a16:creationId xmlns:a16="http://schemas.microsoft.com/office/drawing/2014/main" id="{6CEE94CA-EBE5-A2D1-67D9-7892B4EC7C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33421" y="3851275"/>
            <a:ext cx="182562" cy="182563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2" name="Text Box 52">
            <a:extLst>
              <a:ext uri="{FF2B5EF4-FFF2-40B4-BE49-F238E27FC236}">
                <a16:creationId xmlns:a16="http://schemas.microsoft.com/office/drawing/2014/main" id="{5BA163E7-FCB2-B081-873D-227E40348C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6583" y="3625850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_</a:t>
            </a:r>
          </a:p>
        </p:txBody>
      </p:sp>
      <p:sp>
        <p:nvSpPr>
          <p:cNvPr id="53" name="Oval 53">
            <a:extLst>
              <a:ext uri="{FF2B5EF4-FFF2-40B4-BE49-F238E27FC236}">
                <a16:creationId xmlns:a16="http://schemas.microsoft.com/office/drawing/2014/main" id="{7886264C-4366-B279-59E7-8B0D150BC0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98421" y="3863975"/>
            <a:ext cx="182562" cy="182563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4" name="Text Box 54">
            <a:extLst>
              <a:ext uri="{FF2B5EF4-FFF2-40B4-BE49-F238E27FC236}">
                <a16:creationId xmlns:a16="http://schemas.microsoft.com/office/drawing/2014/main" id="{264780D0-39FA-A896-7314-D686AB9BC6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1583" y="3638550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_</a:t>
            </a:r>
          </a:p>
        </p:txBody>
      </p:sp>
      <p:sp>
        <p:nvSpPr>
          <p:cNvPr id="55" name="Oval 55">
            <a:extLst>
              <a:ext uri="{FF2B5EF4-FFF2-40B4-BE49-F238E27FC236}">
                <a16:creationId xmlns:a16="http://schemas.microsoft.com/office/drawing/2014/main" id="{FC780029-BB5E-1722-3701-D48CD397B9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90621" y="3597275"/>
            <a:ext cx="182562" cy="182563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" name="Text Box 56">
            <a:extLst>
              <a:ext uri="{FF2B5EF4-FFF2-40B4-BE49-F238E27FC236}">
                <a16:creationId xmlns:a16="http://schemas.microsoft.com/office/drawing/2014/main" id="{108380B6-B167-2D00-D1EB-18B35BFA7F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3783" y="3371850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_</a:t>
            </a:r>
          </a:p>
        </p:txBody>
      </p:sp>
      <p:sp>
        <p:nvSpPr>
          <p:cNvPr id="57" name="Oval 57">
            <a:extLst>
              <a:ext uri="{FF2B5EF4-FFF2-40B4-BE49-F238E27FC236}">
                <a16:creationId xmlns:a16="http://schemas.microsoft.com/office/drawing/2014/main" id="{589D2DFD-CD27-E9AB-F50B-2406ED3F09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46421" y="3305175"/>
            <a:ext cx="182562" cy="182563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" name="Text Box 58">
            <a:extLst>
              <a:ext uri="{FF2B5EF4-FFF2-40B4-BE49-F238E27FC236}">
                <a16:creationId xmlns:a16="http://schemas.microsoft.com/office/drawing/2014/main" id="{8581B5EB-551A-BD80-FD8F-20C1A5E98E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9583" y="3079750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_</a:t>
            </a:r>
          </a:p>
        </p:txBody>
      </p:sp>
      <p:sp>
        <p:nvSpPr>
          <p:cNvPr id="59" name="Oval 59">
            <a:extLst>
              <a:ext uri="{FF2B5EF4-FFF2-40B4-BE49-F238E27FC236}">
                <a16:creationId xmlns:a16="http://schemas.microsoft.com/office/drawing/2014/main" id="{DB7F8385-07E7-B360-D5A9-A6238E1107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513121" y="3787775"/>
            <a:ext cx="182562" cy="182563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0" name="Text Box 60">
            <a:extLst>
              <a:ext uri="{FF2B5EF4-FFF2-40B4-BE49-F238E27FC236}">
                <a16:creationId xmlns:a16="http://schemas.microsoft.com/office/drawing/2014/main" id="{2C444EBE-967B-333B-F45A-FCC592F4F0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6283" y="3562350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_</a:t>
            </a:r>
          </a:p>
        </p:txBody>
      </p:sp>
      <p:sp>
        <p:nvSpPr>
          <p:cNvPr id="61" name="Oval 61">
            <a:extLst>
              <a:ext uri="{FF2B5EF4-FFF2-40B4-BE49-F238E27FC236}">
                <a16:creationId xmlns:a16="http://schemas.microsoft.com/office/drawing/2014/main" id="{11101676-4426-B326-5B40-7BEFA75C00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186221" y="3838575"/>
            <a:ext cx="182562" cy="182563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2" name="Text Box 62">
            <a:extLst>
              <a:ext uri="{FF2B5EF4-FFF2-40B4-BE49-F238E27FC236}">
                <a16:creationId xmlns:a16="http://schemas.microsoft.com/office/drawing/2014/main" id="{6163294D-B244-4FB8-AB06-A097B50EB0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9383" y="3613150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_</a:t>
            </a:r>
          </a:p>
        </p:txBody>
      </p:sp>
      <p:sp>
        <p:nvSpPr>
          <p:cNvPr id="63" name="Text Box 64">
            <a:extLst>
              <a:ext uri="{FF2B5EF4-FFF2-40B4-BE49-F238E27FC236}">
                <a16:creationId xmlns:a16="http://schemas.microsoft.com/office/drawing/2014/main" id="{378CC9F4-99D7-742E-68BA-1ED31C0B4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5783" y="4167188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>
                <a:latin typeface="Arial" panose="020B0604020202020204" pitchFamily="34" charset="0"/>
              </a:rPr>
              <a:t>h</a:t>
            </a:r>
          </a:p>
        </p:txBody>
      </p:sp>
      <p:sp>
        <p:nvSpPr>
          <p:cNvPr id="64" name="Text Box 65">
            <a:extLst>
              <a:ext uri="{FF2B5EF4-FFF2-40B4-BE49-F238E27FC236}">
                <a16:creationId xmlns:a16="http://schemas.microsoft.com/office/drawing/2014/main" id="{A8628D02-496E-7A11-58FC-5B8F02CECD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0483" y="4192588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>
                <a:latin typeface="Arial" panose="020B0604020202020204" pitchFamily="34" charset="0"/>
              </a:rPr>
              <a:t>h</a:t>
            </a:r>
          </a:p>
        </p:txBody>
      </p:sp>
      <p:sp>
        <p:nvSpPr>
          <p:cNvPr id="65" name="Text Box 66">
            <a:extLst>
              <a:ext uri="{FF2B5EF4-FFF2-40B4-BE49-F238E27FC236}">
                <a16:creationId xmlns:a16="http://schemas.microsoft.com/office/drawing/2014/main" id="{310056D2-26CD-57B7-3257-B0B208D547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6483" y="4154488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>
                <a:latin typeface="Arial" panose="020B0604020202020204" pitchFamily="34" charset="0"/>
              </a:rPr>
              <a:t>h</a:t>
            </a:r>
          </a:p>
        </p:txBody>
      </p:sp>
      <p:sp>
        <p:nvSpPr>
          <p:cNvPr id="66" name="Text Box 67">
            <a:extLst>
              <a:ext uri="{FF2B5EF4-FFF2-40B4-BE49-F238E27FC236}">
                <a16:creationId xmlns:a16="http://schemas.microsoft.com/office/drawing/2014/main" id="{3BAC2461-5FA7-62FA-0A62-1CD86A104B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1183" y="4154488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>
                <a:latin typeface="Arial" panose="020B0604020202020204" pitchFamily="34" charset="0"/>
              </a:rPr>
              <a:t>h</a:t>
            </a:r>
          </a:p>
        </p:txBody>
      </p:sp>
      <p:sp>
        <p:nvSpPr>
          <p:cNvPr id="67" name="Line 68">
            <a:extLst>
              <a:ext uri="{FF2B5EF4-FFF2-40B4-BE49-F238E27FC236}">
                <a16:creationId xmlns:a16="http://schemas.microsoft.com/office/drawing/2014/main" id="{20467C5B-0BB0-C1E7-50A2-FA5EE29592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65121" y="2322513"/>
            <a:ext cx="9144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8" name="Line 69">
            <a:extLst>
              <a:ext uri="{FF2B5EF4-FFF2-40B4-BE49-F238E27FC236}">
                <a16:creationId xmlns:a16="http://schemas.microsoft.com/office/drawing/2014/main" id="{CDFD89B1-E6FC-6A9A-7841-D301E30B3DB7}"/>
              </a:ext>
            </a:extLst>
          </p:cNvPr>
          <p:cNvSpPr>
            <a:spLocks noChangeShapeType="1"/>
          </p:cNvSpPr>
          <p:nvPr/>
        </p:nvSpPr>
        <p:spPr bwMode="auto">
          <a:xfrm>
            <a:off x="5776396" y="2336800"/>
            <a:ext cx="598487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69" name="Group 70">
            <a:extLst>
              <a:ext uri="{FF2B5EF4-FFF2-40B4-BE49-F238E27FC236}">
                <a16:creationId xmlns:a16="http://schemas.microsoft.com/office/drawing/2014/main" id="{E33E3505-7894-D0AC-C55A-1E47757FAEF0}"/>
              </a:ext>
            </a:extLst>
          </p:cNvPr>
          <p:cNvGrpSpPr>
            <a:grpSpLocks/>
          </p:cNvGrpSpPr>
          <p:nvPr/>
        </p:nvGrpSpPr>
        <p:grpSpPr bwMode="auto">
          <a:xfrm>
            <a:off x="5333483" y="2127250"/>
            <a:ext cx="461963" cy="406400"/>
            <a:chOff x="4170" y="1424"/>
            <a:chExt cx="291" cy="256"/>
          </a:xfrm>
        </p:grpSpPr>
        <p:sp>
          <p:nvSpPr>
            <p:cNvPr id="88" name="Oval 71">
              <a:extLst>
                <a:ext uri="{FF2B5EF4-FFF2-40B4-BE49-F238E27FC236}">
                  <a16:creationId xmlns:a16="http://schemas.microsoft.com/office/drawing/2014/main" id="{4F4FE134-363E-BE36-7B0D-C2BCF5B15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0" y="1424"/>
              <a:ext cx="250" cy="256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9" name="Text Box 72">
              <a:extLst>
                <a:ext uri="{FF2B5EF4-FFF2-40B4-BE49-F238E27FC236}">
                  <a16:creationId xmlns:a16="http://schemas.microsoft.com/office/drawing/2014/main" id="{44B570E5-7D89-C877-68B0-AC4E9AAB2B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0" y="1454"/>
              <a:ext cx="21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sz="1400" b="1">
                  <a:latin typeface="Arial" panose="020B0604020202020204" pitchFamily="34" charset="0"/>
                </a:rPr>
                <a:t>-</a:t>
              </a:r>
            </a:p>
          </p:txBody>
        </p:sp>
        <p:sp>
          <p:nvSpPr>
            <p:cNvPr id="90" name="Text Box 73">
              <a:extLst>
                <a:ext uri="{FF2B5EF4-FFF2-40B4-BE49-F238E27FC236}">
                  <a16:creationId xmlns:a16="http://schemas.microsoft.com/office/drawing/2014/main" id="{91341B5A-3102-124E-9030-1143EF0BE0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2" y="1447"/>
              <a:ext cx="17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sz="1600" b="1">
                  <a:latin typeface="Arial" panose="020B0604020202020204" pitchFamily="34" charset="0"/>
                </a:rPr>
                <a:t>+</a:t>
              </a:r>
            </a:p>
          </p:txBody>
        </p:sp>
      </p:grpSp>
      <p:sp>
        <p:nvSpPr>
          <p:cNvPr id="70" name="Oval 74">
            <a:extLst>
              <a:ext uri="{FF2B5EF4-FFF2-40B4-BE49-F238E27FC236}">
                <a16:creationId xmlns:a16="http://schemas.microsoft.com/office/drawing/2014/main" id="{D8331099-75ED-410E-E511-3C53252F70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85921" y="3267075"/>
            <a:ext cx="182562" cy="182563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1" name="Text Box 75">
            <a:extLst>
              <a:ext uri="{FF2B5EF4-FFF2-40B4-BE49-F238E27FC236}">
                <a16:creationId xmlns:a16="http://schemas.microsoft.com/office/drawing/2014/main" id="{D63096CF-C3F0-E85F-4982-6DFC29026B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9083" y="3041650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_</a:t>
            </a:r>
          </a:p>
        </p:txBody>
      </p:sp>
      <p:sp>
        <p:nvSpPr>
          <p:cNvPr id="72" name="Oval 76">
            <a:extLst>
              <a:ext uri="{FF2B5EF4-FFF2-40B4-BE49-F238E27FC236}">
                <a16:creationId xmlns:a16="http://schemas.microsoft.com/office/drawing/2014/main" id="{9E0E5261-32D9-354E-111B-58C13C7E13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93921" y="3267075"/>
            <a:ext cx="182562" cy="182563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3" name="Text Box 77">
            <a:extLst>
              <a:ext uri="{FF2B5EF4-FFF2-40B4-BE49-F238E27FC236}">
                <a16:creationId xmlns:a16="http://schemas.microsoft.com/office/drawing/2014/main" id="{D4D6BE76-1C24-E06D-C7D6-47D3EA2B70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7083" y="3041650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 dirty="0">
                <a:latin typeface="Arial" panose="020B0604020202020204" pitchFamily="34" charset="0"/>
              </a:rPr>
              <a:t>_</a:t>
            </a:r>
          </a:p>
        </p:txBody>
      </p:sp>
      <p:sp>
        <p:nvSpPr>
          <p:cNvPr id="74" name="Oval 78">
            <a:extLst>
              <a:ext uri="{FF2B5EF4-FFF2-40B4-BE49-F238E27FC236}">
                <a16:creationId xmlns:a16="http://schemas.microsoft.com/office/drawing/2014/main" id="{8BF383F1-9FA8-2374-6515-CD0384466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25721" y="3267075"/>
            <a:ext cx="182562" cy="182563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5" name="Text Box 79">
            <a:extLst>
              <a:ext uri="{FF2B5EF4-FFF2-40B4-BE49-F238E27FC236}">
                <a16:creationId xmlns:a16="http://schemas.microsoft.com/office/drawing/2014/main" id="{3D7F0BE2-505C-82B2-DDBD-FDFF190246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8883" y="3041650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_</a:t>
            </a:r>
          </a:p>
        </p:txBody>
      </p:sp>
      <p:sp>
        <p:nvSpPr>
          <p:cNvPr id="76" name="Text Box 80">
            <a:extLst>
              <a:ext uri="{FF2B5EF4-FFF2-40B4-BE49-F238E27FC236}">
                <a16:creationId xmlns:a16="http://schemas.microsoft.com/office/drawing/2014/main" id="{CCE69000-D421-09B6-BC07-46415D41DE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083" y="4205288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>
                <a:latin typeface="Arial" panose="020B0604020202020204" pitchFamily="34" charset="0"/>
              </a:rPr>
              <a:t>h</a:t>
            </a:r>
          </a:p>
        </p:txBody>
      </p:sp>
      <p:sp>
        <p:nvSpPr>
          <p:cNvPr id="77" name="Text Box 81">
            <a:extLst>
              <a:ext uri="{FF2B5EF4-FFF2-40B4-BE49-F238E27FC236}">
                <a16:creationId xmlns:a16="http://schemas.microsoft.com/office/drawing/2014/main" id="{0AE3218D-CA3F-CE5A-8893-9F18293891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7683" y="1690688"/>
            <a:ext cx="1482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>
                <a:latin typeface="Arial" panose="020B0604020202020204" pitchFamily="34" charset="0"/>
              </a:rPr>
              <a:t>V</a:t>
            </a:r>
            <a:r>
              <a:rPr lang="en-US" altLang="en-US" sz="2000" b="1" baseline="-25000">
                <a:latin typeface="Arial" panose="020B0604020202020204" pitchFamily="34" charset="0"/>
              </a:rPr>
              <a:t>GS</a:t>
            </a:r>
            <a:r>
              <a:rPr lang="en-US" altLang="en-US" sz="2000" b="1">
                <a:latin typeface="Arial" panose="020B0604020202020204" pitchFamily="34" charset="0"/>
              </a:rPr>
              <a:t> &gt; V</a:t>
            </a:r>
            <a:r>
              <a:rPr lang="en-US" altLang="en-US" sz="2000" b="1" baseline="-25000">
                <a:latin typeface="Arial" panose="020B0604020202020204" pitchFamily="34" charset="0"/>
              </a:rPr>
              <a:t>TH(n)</a:t>
            </a:r>
          </a:p>
        </p:txBody>
      </p:sp>
      <p:sp>
        <p:nvSpPr>
          <p:cNvPr id="78" name="Text Box 82">
            <a:extLst>
              <a:ext uri="{FF2B5EF4-FFF2-40B4-BE49-F238E27FC236}">
                <a16:creationId xmlns:a16="http://schemas.microsoft.com/office/drawing/2014/main" id="{C2D39BC5-9300-7754-5DAE-265367EBD6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7883" y="4179888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>
                <a:latin typeface="Arial" panose="020B0604020202020204" pitchFamily="34" charset="0"/>
              </a:rPr>
              <a:t>h</a:t>
            </a:r>
          </a:p>
        </p:txBody>
      </p:sp>
      <p:sp>
        <p:nvSpPr>
          <p:cNvPr id="79" name="Text Box 83">
            <a:extLst>
              <a:ext uri="{FF2B5EF4-FFF2-40B4-BE49-F238E27FC236}">
                <a16:creationId xmlns:a16="http://schemas.microsoft.com/office/drawing/2014/main" id="{8EF52B7B-AFB8-6017-320B-2D9924328A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2583" y="4205288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>
                <a:latin typeface="Arial" panose="020B0604020202020204" pitchFamily="34" charset="0"/>
              </a:rPr>
              <a:t>h</a:t>
            </a:r>
          </a:p>
        </p:txBody>
      </p:sp>
      <p:sp>
        <p:nvSpPr>
          <p:cNvPr id="80" name="Text Box 84">
            <a:extLst>
              <a:ext uri="{FF2B5EF4-FFF2-40B4-BE49-F238E27FC236}">
                <a16:creationId xmlns:a16="http://schemas.microsoft.com/office/drawing/2014/main" id="{7160610E-B0DE-1630-DEC2-5DB51D565A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8583" y="4167188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>
                <a:latin typeface="Arial" panose="020B0604020202020204" pitchFamily="34" charset="0"/>
              </a:rPr>
              <a:t>h</a:t>
            </a:r>
          </a:p>
        </p:txBody>
      </p:sp>
      <p:sp>
        <p:nvSpPr>
          <p:cNvPr id="81" name="Text Box 85">
            <a:extLst>
              <a:ext uri="{FF2B5EF4-FFF2-40B4-BE49-F238E27FC236}">
                <a16:creationId xmlns:a16="http://schemas.microsoft.com/office/drawing/2014/main" id="{5442F37B-7BD4-A95E-1881-A71B50D64A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3283" y="4167188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>
                <a:latin typeface="Arial" panose="020B0604020202020204" pitchFamily="34" charset="0"/>
              </a:rPr>
              <a:t>h</a:t>
            </a:r>
          </a:p>
        </p:txBody>
      </p:sp>
      <p:sp>
        <p:nvSpPr>
          <p:cNvPr id="82" name="Text Box 86">
            <a:extLst>
              <a:ext uri="{FF2B5EF4-FFF2-40B4-BE49-F238E27FC236}">
                <a16:creationId xmlns:a16="http://schemas.microsoft.com/office/drawing/2014/main" id="{FA077424-8E9D-9413-AFEF-E7003BF6C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9983" y="4179888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>
                <a:latin typeface="Arial" panose="020B0604020202020204" pitchFamily="34" charset="0"/>
              </a:rPr>
              <a:t>h</a:t>
            </a:r>
          </a:p>
        </p:txBody>
      </p:sp>
      <p:sp>
        <p:nvSpPr>
          <p:cNvPr id="83" name="Text Box 87">
            <a:extLst>
              <a:ext uri="{FF2B5EF4-FFF2-40B4-BE49-F238E27FC236}">
                <a16:creationId xmlns:a16="http://schemas.microsoft.com/office/drawing/2014/main" id="{4FF864B5-8515-9FD4-A450-BE43701079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9983" y="3113088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>
                <a:latin typeface="Arial" panose="020B0604020202020204" pitchFamily="34" charset="0"/>
              </a:rPr>
              <a:t>e</a:t>
            </a:r>
          </a:p>
        </p:txBody>
      </p:sp>
      <p:sp>
        <p:nvSpPr>
          <p:cNvPr id="84" name="Text Box 88">
            <a:extLst>
              <a:ext uri="{FF2B5EF4-FFF2-40B4-BE49-F238E27FC236}">
                <a16:creationId xmlns:a16="http://schemas.microsoft.com/office/drawing/2014/main" id="{B4B9841C-6DFE-2CED-0C5F-EF02D7F946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3334" y="3406775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 dirty="0">
                <a:latin typeface="Arial" panose="020B0604020202020204" pitchFamily="34" charset="0"/>
              </a:rPr>
              <a:t>e</a:t>
            </a:r>
          </a:p>
        </p:txBody>
      </p:sp>
      <p:sp>
        <p:nvSpPr>
          <p:cNvPr id="85" name="Text Box 89">
            <a:extLst>
              <a:ext uri="{FF2B5EF4-FFF2-40B4-BE49-F238E27FC236}">
                <a16:creationId xmlns:a16="http://schemas.microsoft.com/office/drawing/2014/main" id="{463FBB64-D812-4B66-BB60-3DF11AFCBB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5683" y="3100388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>
                <a:latin typeface="Arial" panose="020B0604020202020204" pitchFamily="34" charset="0"/>
              </a:rPr>
              <a:t>e</a:t>
            </a:r>
          </a:p>
        </p:txBody>
      </p:sp>
      <p:sp>
        <p:nvSpPr>
          <p:cNvPr id="86" name="Text Box 90">
            <a:extLst>
              <a:ext uri="{FF2B5EF4-FFF2-40B4-BE49-F238E27FC236}">
                <a16:creationId xmlns:a16="http://schemas.microsoft.com/office/drawing/2014/main" id="{B9EC7360-4A95-2763-FAB5-04EE939E1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2883" y="3151188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>
                <a:latin typeface="Arial" panose="020B0604020202020204" pitchFamily="34" charset="0"/>
              </a:rPr>
              <a:t>e</a:t>
            </a:r>
          </a:p>
        </p:txBody>
      </p:sp>
      <p:sp>
        <p:nvSpPr>
          <p:cNvPr id="87" name="Text Box 91">
            <a:extLst>
              <a:ext uri="{FF2B5EF4-FFF2-40B4-BE49-F238E27FC236}">
                <a16:creationId xmlns:a16="http://schemas.microsoft.com/office/drawing/2014/main" id="{792D7F61-7C3E-7E66-2C60-7C389F804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5883" y="3113088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>
                <a:latin typeface="Arial" panose="020B0604020202020204" pitchFamily="34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99388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70" decel="100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770" decel="100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0" dur="77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" dur="77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70" decel="100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770" decel="100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20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21" dur="77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22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3" dur="77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24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ACD8A-0C77-AD55-3E8D-221CD6CC1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terminal Devices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129B7B-6FC5-ED19-0177-AD2166661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623" y="4066212"/>
            <a:ext cx="1007163" cy="1944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528939-F367-D457-99D1-8737410DA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978" y="3971637"/>
            <a:ext cx="2205711" cy="1982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C2BDD2-61E4-2261-608F-2C1D649E0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725" y="4147832"/>
            <a:ext cx="1155747" cy="20389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E33898-7CAA-4EDB-83DC-D1DCF2DF8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2472" y="4051539"/>
            <a:ext cx="2248316" cy="20389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0A1918-26BE-043C-9656-8A781EC46862}"/>
              </a:ext>
            </a:extLst>
          </p:cNvPr>
          <p:cNvSpPr txBox="1"/>
          <p:nvPr/>
        </p:nvSpPr>
        <p:spPr>
          <a:xfrm>
            <a:off x="1068750" y="1500734"/>
            <a:ext cx="102850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IV of two terminal can be controlled using a third terminal. </a:t>
            </a:r>
          </a:p>
          <a:p>
            <a:r>
              <a:rPr lang="en-US" sz="2000" b="1" dirty="0"/>
              <a:t>Example: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00FF"/>
                </a:solidFill>
              </a:rPr>
              <a:t>Switch, MOSFET, BJT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158FE1C-9DEA-CA06-E5F8-5143810EA63D}"/>
              </a:ext>
            </a:extLst>
          </p:cNvPr>
          <p:cNvGrpSpPr/>
          <p:nvPr/>
        </p:nvGrpSpPr>
        <p:grpSpPr>
          <a:xfrm>
            <a:off x="4413963" y="2499557"/>
            <a:ext cx="2775586" cy="836568"/>
            <a:chOff x="4413963" y="2542085"/>
            <a:chExt cx="2775586" cy="83656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A6A5B39-8A03-422E-7F8A-2316EE93B687}"/>
                </a:ext>
              </a:extLst>
            </p:cNvPr>
            <p:cNvSpPr/>
            <p:nvPr/>
          </p:nvSpPr>
          <p:spPr>
            <a:xfrm>
              <a:off x="4877545" y="2903732"/>
              <a:ext cx="1848422" cy="474921"/>
            </a:xfrm>
            <a:prstGeom prst="rect">
              <a:avLst/>
            </a:prstGeom>
            <a:noFill/>
            <a:ln w="38100" cap="rnd"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68E4571-C7D4-20B4-701B-B1492C4C77CB}"/>
                </a:ext>
              </a:extLst>
            </p:cNvPr>
            <p:cNvCxnSpPr>
              <a:stCxn id="24" idx="1"/>
            </p:cNvCxnSpPr>
            <p:nvPr/>
          </p:nvCxnSpPr>
          <p:spPr>
            <a:xfrm flipH="1" flipV="1">
              <a:off x="4413963" y="3136203"/>
              <a:ext cx="463582" cy="4990"/>
            </a:xfrm>
            <a:prstGeom prst="line">
              <a:avLst/>
            </a:prstGeom>
            <a:ln w="38100" cap="rnd">
              <a:solidFill>
                <a:srgbClr val="0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F73D6A6-39F0-6587-0274-FD0F4E824C26}"/>
                </a:ext>
              </a:extLst>
            </p:cNvPr>
            <p:cNvCxnSpPr/>
            <p:nvPr/>
          </p:nvCxnSpPr>
          <p:spPr>
            <a:xfrm flipH="1" flipV="1">
              <a:off x="6725967" y="3136203"/>
              <a:ext cx="463582" cy="4990"/>
            </a:xfrm>
            <a:prstGeom prst="line">
              <a:avLst/>
            </a:prstGeom>
            <a:ln w="38100" cap="rnd">
              <a:solidFill>
                <a:srgbClr val="0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C55355-641F-51AE-6F6E-85AA2E9D14E4}"/>
                </a:ext>
              </a:extLst>
            </p:cNvPr>
            <p:cNvCxnSpPr>
              <a:cxnSpLocks/>
            </p:cNvCxnSpPr>
            <p:nvPr/>
          </p:nvCxnSpPr>
          <p:spPr>
            <a:xfrm>
              <a:off x="5801756" y="2542085"/>
              <a:ext cx="0" cy="361647"/>
            </a:xfrm>
            <a:prstGeom prst="line">
              <a:avLst/>
            </a:prstGeom>
            <a:ln w="38100" cap="rnd">
              <a:solidFill>
                <a:srgbClr val="0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48A6616-AA94-957B-C502-036435320D05}"/>
                  </a:ext>
                </a:extLst>
              </p:cNvPr>
              <p:cNvSpPr txBox="1"/>
              <p:nvPr/>
            </p:nvSpPr>
            <p:spPr>
              <a:xfrm>
                <a:off x="5568006" y="2057781"/>
                <a:ext cx="4674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48A6616-AA94-957B-C502-036435320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8006" y="2057781"/>
                <a:ext cx="46749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59BF815-042C-7252-C5DB-C5A4AF3BEDB1}"/>
                  </a:ext>
                </a:extLst>
              </p:cNvPr>
              <p:cNvSpPr txBox="1"/>
              <p:nvPr/>
            </p:nvSpPr>
            <p:spPr>
              <a:xfrm>
                <a:off x="3950381" y="2897251"/>
                <a:ext cx="4638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59BF815-042C-7252-C5DB-C5A4AF3BE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381" y="2897251"/>
                <a:ext cx="46384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4FE6000-3574-4DC4-58F5-59D37DE5AB5A}"/>
                  </a:ext>
                </a:extLst>
              </p:cNvPr>
              <p:cNvSpPr txBox="1"/>
              <p:nvPr/>
            </p:nvSpPr>
            <p:spPr>
              <a:xfrm>
                <a:off x="7189286" y="2914021"/>
                <a:ext cx="4691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4FE6000-3574-4DC4-58F5-59D37DE5A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286" y="2914021"/>
                <a:ext cx="46916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61E613F-B7C7-0B42-44B9-DE6932336B61}"/>
                  </a:ext>
                </a:extLst>
              </p:cNvPr>
              <p:cNvSpPr txBox="1"/>
              <p:nvPr/>
            </p:nvSpPr>
            <p:spPr>
              <a:xfrm>
                <a:off x="1073346" y="4853738"/>
                <a:ext cx="8263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61E613F-B7C7-0B42-44B9-DE6932336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346" y="4853738"/>
                <a:ext cx="82638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4139FE0E-7FC4-5652-A659-AF4965C1F117}"/>
              </a:ext>
            </a:extLst>
          </p:cNvPr>
          <p:cNvSpPr txBox="1"/>
          <p:nvPr/>
        </p:nvSpPr>
        <p:spPr>
          <a:xfrm>
            <a:off x="1201408" y="2501847"/>
            <a:ext cx="1167512" cy="555427"/>
          </a:xfrm>
          <a:prstGeom prst="roundRect">
            <a:avLst>
              <a:gd name="adj" fmla="val 29553"/>
            </a:avLst>
          </a:prstGeom>
          <a:solidFill>
            <a:srgbClr val="B6E6F9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Switch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3F3E674-8C33-1D76-6E27-729081B5A2BB}"/>
              </a:ext>
            </a:extLst>
          </p:cNvPr>
          <p:cNvSpPr txBox="1"/>
          <p:nvPr/>
        </p:nvSpPr>
        <p:spPr>
          <a:xfrm>
            <a:off x="2060170" y="6201300"/>
            <a:ext cx="1589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Switch </a:t>
            </a:r>
            <a:r>
              <a:rPr lang="en-US" sz="2400" b="1" i="0" dirty="0">
                <a:solidFill>
                  <a:srgbClr val="0000FF"/>
                </a:solidFill>
                <a:effectLst/>
                <a:latin typeface="Calibri" panose="020F0502020204030204" pitchFamily="34" charset="0"/>
              </a:rPr>
              <a:t>ON</a:t>
            </a:r>
            <a:endParaRPr lang="en-US" sz="2400" b="1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5D0EC5C-5162-B116-4551-A175E7ED6C61}"/>
                  </a:ext>
                </a:extLst>
              </p:cNvPr>
              <p:cNvSpPr txBox="1"/>
              <p:nvPr/>
            </p:nvSpPr>
            <p:spPr>
              <a:xfrm>
                <a:off x="5447527" y="4961621"/>
                <a:ext cx="8263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5D0EC5C-5162-B116-4551-A175E7ED6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527" y="4961621"/>
                <a:ext cx="82638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7F8B74AB-F1C5-B76C-8565-7121EC89D650}"/>
              </a:ext>
            </a:extLst>
          </p:cNvPr>
          <p:cNvSpPr txBox="1"/>
          <p:nvPr/>
        </p:nvSpPr>
        <p:spPr>
          <a:xfrm>
            <a:off x="6394394" y="6165091"/>
            <a:ext cx="1589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Switch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OFF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93BA13F-C218-86FC-BEF7-2186AE619A16}"/>
              </a:ext>
            </a:extLst>
          </p:cNvPr>
          <p:cNvCxnSpPr>
            <a:cxnSpLocks/>
          </p:cNvCxnSpPr>
          <p:nvPr/>
        </p:nvCxnSpPr>
        <p:spPr>
          <a:xfrm>
            <a:off x="9916564" y="5879669"/>
            <a:ext cx="1403355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BBCF696-25AE-D934-3F04-31135F0B77F4}"/>
              </a:ext>
            </a:extLst>
          </p:cNvPr>
          <p:cNvCxnSpPr>
            <a:cxnSpLocks/>
          </p:cNvCxnSpPr>
          <p:nvPr/>
        </p:nvCxnSpPr>
        <p:spPr>
          <a:xfrm flipV="1">
            <a:off x="10204154" y="3897100"/>
            <a:ext cx="0" cy="2347836"/>
          </a:xfrm>
          <a:prstGeom prst="straightConnector1">
            <a:avLst/>
          </a:prstGeom>
          <a:ln w="2857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1AA7E9E-6B0A-9B62-0AAF-2762EDF4A698}"/>
              </a:ext>
            </a:extLst>
          </p:cNvPr>
          <p:cNvCxnSpPr>
            <a:cxnSpLocks/>
          </p:cNvCxnSpPr>
          <p:nvPr/>
        </p:nvCxnSpPr>
        <p:spPr>
          <a:xfrm>
            <a:off x="9928547" y="5879669"/>
            <a:ext cx="1212366" cy="0"/>
          </a:xfrm>
          <a:prstGeom prst="straightConnector1">
            <a:avLst/>
          </a:prstGeom>
          <a:ln w="381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64A5177-0F91-478B-E79C-31AF62D24F4D}"/>
              </a:ext>
            </a:extLst>
          </p:cNvPr>
          <p:cNvCxnSpPr>
            <a:cxnSpLocks/>
          </p:cNvCxnSpPr>
          <p:nvPr/>
        </p:nvCxnSpPr>
        <p:spPr>
          <a:xfrm flipV="1">
            <a:off x="10204154" y="4181580"/>
            <a:ext cx="0" cy="2063356"/>
          </a:xfrm>
          <a:prstGeom prst="straightConnector1">
            <a:avLst/>
          </a:prstGeom>
          <a:ln w="50800">
            <a:solidFill>
              <a:srgbClr val="0000FF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CFB52FA-A00D-F59E-2B51-EDE7D97033D0}"/>
                  </a:ext>
                </a:extLst>
              </p:cNvPr>
              <p:cNvSpPr txBox="1"/>
              <p:nvPr/>
            </p:nvSpPr>
            <p:spPr>
              <a:xfrm>
                <a:off x="10833934" y="5159292"/>
                <a:ext cx="8263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CFB52FA-A00D-F59E-2B51-EDE7D9703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3934" y="5159292"/>
                <a:ext cx="82638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c 63">
            <a:extLst>
              <a:ext uri="{FF2B5EF4-FFF2-40B4-BE49-F238E27FC236}">
                <a16:creationId xmlns:a16="http://schemas.microsoft.com/office/drawing/2014/main" id="{22732A85-99B6-5350-99EC-F8EFAC32FFEC}"/>
              </a:ext>
            </a:extLst>
          </p:cNvPr>
          <p:cNvSpPr/>
          <p:nvPr/>
        </p:nvSpPr>
        <p:spPr>
          <a:xfrm>
            <a:off x="10038057" y="4286188"/>
            <a:ext cx="610095" cy="568702"/>
          </a:xfrm>
          <a:prstGeom prst="arc">
            <a:avLst>
              <a:gd name="adj1" fmla="val 16200000"/>
              <a:gd name="adj2" fmla="val 21471149"/>
            </a:avLst>
          </a:prstGeom>
          <a:ln w="28575">
            <a:solidFill>
              <a:srgbClr val="0000FF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id="{9E873C70-E952-A6DE-5CE9-823D381530B3}"/>
              </a:ext>
            </a:extLst>
          </p:cNvPr>
          <p:cNvSpPr/>
          <p:nvPr/>
        </p:nvSpPr>
        <p:spPr>
          <a:xfrm rot="5400000">
            <a:off x="10551841" y="5142876"/>
            <a:ext cx="680718" cy="680718"/>
          </a:xfrm>
          <a:prstGeom prst="arc">
            <a:avLst/>
          </a:prstGeom>
          <a:ln w="25400">
            <a:solidFill>
              <a:srgbClr val="FF0000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B32D0DC-3AA6-4872-B7BA-4C2866D22D52}"/>
                  </a:ext>
                </a:extLst>
              </p:cNvPr>
              <p:cNvSpPr txBox="1"/>
              <p:nvPr/>
            </p:nvSpPr>
            <p:spPr>
              <a:xfrm>
                <a:off x="10204154" y="4485557"/>
                <a:ext cx="8263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B32D0DC-3AA6-4872-B7BA-4C2866D22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4154" y="4485557"/>
                <a:ext cx="82638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7963439-8AFC-6213-459B-7D996F18E757}"/>
                  </a:ext>
                </a:extLst>
              </p:cNvPr>
              <p:cNvSpPr txBox="1"/>
              <p:nvPr/>
            </p:nvSpPr>
            <p:spPr>
              <a:xfrm>
                <a:off x="1068750" y="3448204"/>
                <a:ext cx="80525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i="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IV characteristics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can be controlled by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7963439-8AFC-6213-459B-7D996F18E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750" y="3448204"/>
                <a:ext cx="8052507" cy="461665"/>
              </a:xfrm>
              <a:prstGeom prst="rect">
                <a:avLst/>
              </a:prstGeom>
              <a:blipFill>
                <a:blip r:embed="rId13"/>
                <a:stretch>
                  <a:fillRect l="-1136" t="-12000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641743-3B50-9489-6D1B-C8C59C5C0FB4}"/>
                  </a:ext>
                </a:extLst>
              </p:cNvPr>
              <p:cNvSpPr txBox="1"/>
              <p:nvPr/>
            </p:nvSpPr>
            <p:spPr>
              <a:xfrm>
                <a:off x="9849519" y="3799526"/>
                <a:ext cx="3298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641743-3B50-9489-6D1B-C8C59C5C0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9519" y="3799526"/>
                <a:ext cx="32983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CFA9BD4-4457-7120-56FD-F8B5F116E5F7}"/>
                  </a:ext>
                </a:extLst>
              </p:cNvPr>
              <p:cNvSpPr txBox="1"/>
              <p:nvPr/>
            </p:nvSpPr>
            <p:spPr>
              <a:xfrm>
                <a:off x="11287052" y="5695003"/>
                <a:ext cx="3805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CFA9BD4-4457-7120-56FD-F8B5F116E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7052" y="5695003"/>
                <a:ext cx="38055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27D2954-4BBB-3462-6AF5-91E1493649A6}"/>
              </a:ext>
            </a:extLst>
          </p:cNvPr>
          <p:cNvCxnSpPr>
            <a:stCxn id="30" idx="3"/>
          </p:cNvCxnSpPr>
          <p:nvPr/>
        </p:nvCxnSpPr>
        <p:spPr>
          <a:xfrm flipV="1">
            <a:off x="6035505" y="2288613"/>
            <a:ext cx="868569" cy="1"/>
          </a:xfrm>
          <a:prstGeom prst="straightConnector1">
            <a:avLst/>
          </a:prstGeom>
          <a:ln w="38100">
            <a:solidFill>
              <a:srgbClr val="0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2B11796-C589-C643-0701-4E6236E523C7}"/>
              </a:ext>
            </a:extLst>
          </p:cNvPr>
          <p:cNvSpPr txBox="1"/>
          <p:nvPr/>
        </p:nvSpPr>
        <p:spPr>
          <a:xfrm>
            <a:off x="6904074" y="2096822"/>
            <a:ext cx="4378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Signal (Physical/Voltage/Current)</a:t>
            </a:r>
          </a:p>
        </p:txBody>
      </p:sp>
    </p:spTree>
    <p:extLst>
      <p:ext uri="{BB962C8B-B14F-4D97-AF65-F5344CB8AC3E}">
        <p14:creationId xmlns:p14="http://schemas.microsoft.com/office/powerpoint/2010/main" val="1971528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4" grpId="0"/>
      <p:bldP spid="36" grpId="0"/>
      <p:bldP spid="37" grpId="0"/>
      <p:bldP spid="38" grpId="0"/>
      <p:bldP spid="59" grpId="0"/>
      <p:bldP spid="64" grpId="0" animBg="1"/>
      <p:bldP spid="65" grpId="0" animBg="1"/>
      <p:bldP spid="66" grpId="0"/>
      <p:bldP spid="7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BFC1E-874D-9901-2C42-67106BACE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NMOS Transistor Drain Current</a:t>
            </a:r>
          </a:p>
        </p:txBody>
      </p:sp>
      <p:sp>
        <p:nvSpPr>
          <p:cNvPr id="4" name="Text Box 63">
            <a:extLst>
              <a:ext uri="{FF2B5EF4-FFF2-40B4-BE49-F238E27FC236}">
                <a16:creationId xmlns:a16="http://schemas.microsoft.com/office/drawing/2014/main" id="{43B6B27A-7415-C859-2216-F596709FA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30" y="5038725"/>
            <a:ext cx="10670270" cy="1643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en-US" sz="2400" dirty="0">
                <a:latin typeface="Arial" panose="020B0604020202020204" pitchFamily="34" charset="0"/>
              </a:rPr>
              <a:t>When a positive V</a:t>
            </a:r>
            <a:r>
              <a:rPr lang="en-US" altLang="en-US" sz="2400" baseline="-25000" dirty="0">
                <a:latin typeface="Arial" panose="020B0604020202020204" pitchFamily="34" charset="0"/>
              </a:rPr>
              <a:t>DS</a:t>
            </a:r>
            <a:r>
              <a:rPr lang="en-US" altLang="en-US" sz="2400" dirty="0">
                <a:latin typeface="Arial" panose="020B0604020202020204" pitchFamily="34" charset="0"/>
              </a:rPr>
              <a:t> is applied, the free electrons flow from the source to the drain.  (Positive current flows from drain to source).</a:t>
            </a:r>
          </a:p>
          <a:p>
            <a:pPr eaLnBrk="0" hangingPunct="0">
              <a:lnSpc>
                <a:spcPct val="20000"/>
              </a:lnSpc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eaLnBrk="0" hangingPunct="0"/>
            <a:r>
              <a:rPr lang="en-US" altLang="en-US" sz="2400" dirty="0">
                <a:latin typeface="Arial" panose="020B0604020202020204" pitchFamily="34" charset="0"/>
              </a:rPr>
              <a:t>The amount of current depends on V</a:t>
            </a:r>
            <a:r>
              <a:rPr lang="en-US" altLang="en-US" sz="2400" baseline="-25000" dirty="0">
                <a:latin typeface="Arial" panose="020B0604020202020204" pitchFamily="34" charset="0"/>
              </a:rPr>
              <a:t>DS</a:t>
            </a:r>
            <a:r>
              <a:rPr lang="en-US" altLang="en-US" sz="2400" dirty="0">
                <a:latin typeface="Arial" panose="020B0604020202020204" pitchFamily="34" charset="0"/>
              </a:rPr>
              <a:t>, as well as the number of electrons in the channel, channel dimensions, and material.</a:t>
            </a:r>
            <a:endParaRPr lang="en-US" altLang="en-US" sz="2400" baseline="-25000" dirty="0">
              <a:latin typeface="Arial" panose="020B0604020202020204" pitchFamily="34" charset="0"/>
            </a:endParaRPr>
          </a:p>
        </p:txBody>
      </p:sp>
      <p:sp>
        <p:nvSpPr>
          <p:cNvPr id="6" name="Rectangle 111">
            <a:extLst>
              <a:ext uri="{FF2B5EF4-FFF2-40B4-BE49-F238E27FC236}">
                <a16:creationId xmlns:a16="http://schemas.microsoft.com/office/drawing/2014/main" id="{DCA2BF0A-C4DC-1AD4-4A4C-F900AB9B2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9024" y="3255962"/>
            <a:ext cx="2489200" cy="279400"/>
          </a:xfrm>
          <a:prstGeom prst="rect">
            <a:avLst/>
          </a:prstGeom>
          <a:solidFill>
            <a:srgbClr val="FFC000"/>
          </a:solidFill>
          <a:ln w="6350">
            <a:solidFill>
              <a:srgbClr val="B2B2B2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Line 2">
            <a:extLst>
              <a:ext uri="{FF2B5EF4-FFF2-40B4-BE49-F238E27FC236}">
                <a16:creationId xmlns:a16="http://schemas.microsoft.com/office/drawing/2014/main" id="{E31E7313-1AD3-930C-681C-B1E546E5342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41949" y="2401887"/>
            <a:ext cx="0" cy="56991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5EFCF1CE-3770-AC1C-CF8E-FFECF8543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3162" y="2327275"/>
            <a:ext cx="525462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D2942685-13CA-6A56-B42A-D69083234D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937" y="2470150"/>
            <a:ext cx="71072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endParaRPr lang="en-US" altLang="en-US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32D48C18-CBDA-6EA1-3CDA-16056918C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9124" y="2470150"/>
            <a:ext cx="81073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endParaRPr lang="en-US" altLang="en-US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3B755225-AE38-DD0E-E971-1800AE0F7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0074" y="3257550"/>
            <a:ext cx="5900738" cy="1470025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12972AF3-D74B-E7E6-11E7-D63263CF0CDB}"/>
              </a:ext>
            </a:extLst>
          </p:cNvPr>
          <p:cNvSpPr>
            <a:spLocks noChangeAspect="1"/>
          </p:cNvSpPr>
          <p:nvPr/>
        </p:nvSpPr>
        <p:spPr bwMode="auto">
          <a:xfrm>
            <a:off x="4108562" y="3255962"/>
            <a:ext cx="1244600" cy="598488"/>
          </a:xfrm>
          <a:custGeom>
            <a:avLst/>
            <a:gdLst>
              <a:gd name="T0" fmla="*/ 0 w 460"/>
              <a:gd name="T1" fmla="*/ 0 h 156"/>
              <a:gd name="T2" fmla="*/ 49 w 460"/>
              <a:gd name="T3" fmla="*/ 131 h 156"/>
              <a:gd name="T4" fmla="*/ 225 w 460"/>
              <a:gd name="T5" fmla="*/ 151 h 156"/>
              <a:gd name="T6" fmla="*/ 402 w 460"/>
              <a:gd name="T7" fmla="*/ 131 h 156"/>
              <a:gd name="T8" fmla="*/ 460 w 460"/>
              <a:gd name="T9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0" h="156">
                <a:moveTo>
                  <a:pt x="0" y="0"/>
                </a:moveTo>
                <a:cubicBezTo>
                  <a:pt x="8" y="21"/>
                  <a:pt x="12" y="106"/>
                  <a:pt x="49" y="131"/>
                </a:cubicBezTo>
                <a:cubicBezTo>
                  <a:pt x="86" y="156"/>
                  <a:pt x="166" y="151"/>
                  <a:pt x="225" y="151"/>
                </a:cubicBezTo>
                <a:cubicBezTo>
                  <a:pt x="284" y="151"/>
                  <a:pt x="363" y="156"/>
                  <a:pt x="402" y="131"/>
                </a:cubicBezTo>
                <a:cubicBezTo>
                  <a:pt x="441" y="106"/>
                  <a:pt x="448" y="28"/>
                  <a:pt x="460" y="0"/>
                </a:cubicBezTo>
              </a:path>
            </a:pathLst>
          </a:custGeom>
          <a:solidFill>
            <a:srgbClr val="FFC000"/>
          </a:solidFill>
          <a:ln w="9525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0">
            <a:extLst>
              <a:ext uri="{FF2B5EF4-FFF2-40B4-BE49-F238E27FC236}">
                <a16:creationId xmlns:a16="http://schemas.microsoft.com/office/drawing/2014/main" id="{9F72072A-E4DD-17C2-69A3-257A9FB153CF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102212" y="3155949"/>
            <a:ext cx="1123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n-type</a:t>
            </a:r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D6E7AE71-4D55-8248-4A84-353FE5578B78}"/>
              </a:ext>
            </a:extLst>
          </p:cNvPr>
          <p:cNvSpPr>
            <a:spLocks noChangeAspect="1"/>
          </p:cNvSpPr>
          <p:nvPr/>
        </p:nvSpPr>
        <p:spPr bwMode="auto">
          <a:xfrm>
            <a:off x="7574074" y="3255962"/>
            <a:ext cx="1254125" cy="598488"/>
          </a:xfrm>
          <a:custGeom>
            <a:avLst/>
            <a:gdLst>
              <a:gd name="T0" fmla="*/ 0 w 460"/>
              <a:gd name="T1" fmla="*/ 0 h 156"/>
              <a:gd name="T2" fmla="*/ 49 w 460"/>
              <a:gd name="T3" fmla="*/ 131 h 156"/>
              <a:gd name="T4" fmla="*/ 225 w 460"/>
              <a:gd name="T5" fmla="*/ 151 h 156"/>
              <a:gd name="T6" fmla="*/ 402 w 460"/>
              <a:gd name="T7" fmla="*/ 131 h 156"/>
              <a:gd name="T8" fmla="*/ 460 w 460"/>
              <a:gd name="T9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0" h="156">
                <a:moveTo>
                  <a:pt x="0" y="0"/>
                </a:moveTo>
                <a:cubicBezTo>
                  <a:pt x="8" y="21"/>
                  <a:pt x="12" y="106"/>
                  <a:pt x="49" y="131"/>
                </a:cubicBezTo>
                <a:cubicBezTo>
                  <a:pt x="86" y="156"/>
                  <a:pt x="166" y="151"/>
                  <a:pt x="225" y="151"/>
                </a:cubicBezTo>
                <a:cubicBezTo>
                  <a:pt x="284" y="151"/>
                  <a:pt x="363" y="156"/>
                  <a:pt x="402" y="131"/>
                </a:cubicBezTo>
                <a:cubicBezTo>
                  <a:pt x="441" y="106"/>
                  <a:pt x="448" y="28"/>
                  <a:pt x="460" y="0"/>
                </a:cubicBezTo>
              </a:path>
            </a:pathLst>
          </a:custGeom>
          <a:solidFill>
            <a:srgbClr val="FFC000"/>
          </a:solidFill>
          <a:ln w="952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6" name="Group 12">
            <a:extLst>
              <a:ext uri="{FF2B5EF4-FFF2-40B4-BE49-F238E27FC236}">
                <a16:creationId xmlns:a16="http://schemas.microsoft.com/office/drawing/2014/main" id="{29FFD248-F746-B383-A9F7-C754DD254CB2}"/>
              </a:ext>
            </a:extLst>
          </p:cNvPr>
          <p:cNvGrpSpPr>
            <a:grpSpLocks/>
          </p:cNvGrpSpPr>
          <p:nvPr/>
        </p:nvGrpSpPr>
        <p:grpSpPr bwMode="auto">
          <a:xfrm>
            <a:off x="4145074" y="2941637"/>
            <a:ext cx="784225" cy="366713"/>
            <a:chOff x="2042" y="1005"/>
            <a:chExt cx="494" cy="231"/>
          </a:xfrm>
        </p:grpSpPr>
        <p:sp>
          <p:nvSpPr>
            <p:cNvPr id="102" name="Text Box 13">
              <a:extLst>
                <a:ext uri="{FF2B5EF4-FFF2-40B4-BE49-F238E27FC236}">
                  <a16:creationId xmlns:a16="http://schemas.microsoft.com/office/drawing/2014/main" id="{EC47D202-89CE-EDD1-1BE9-D88D66B3CB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4" y="1005"/>
              <a:ext cx="49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en-US" b="1">
                  <a:latin typeface="Arial" panose="020B0604020202020204" pitchFamily="34" charset="0"/>
                </a:rPr>
                <a:t>metal</a:t>
              </a:r>
            </a:p>
          </p:txBody>
        </p:sp>
        <p:sp>
          <p:nvSpPr>
            <p:cNvPr id="103" name="Rectangle 14">
              <a:extLst>
                <a:ext uri="{FF2B5EF4-FFF2-40B4-BE49-F238E27FC236}">
                  <a16:creationId xmlns:a16="http://schemas.microsoft.com/office/drawing/2014/main" id="{2FE02DF2-F75A-892C-4883-0157768E6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2" y="1006"/>
              <a:ext cx="488" cy="197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7" name="Group 15">
            <a:extLst>
              <a:ext uri="{FF2B5EF4-FFF2-40B4-BE49-F238E27FC236}">
                <a16:creationId xmlns:a16="http://schemas.microsoft.com/office/drawing/2014/main" id="{4BE4F558-0B44-8934-0693-D84FEA7B8B6A}"/>
              </a:ext>
            </a:extLst>
          </p:cNvPr>
          <p:cNvGrpSpPr>
            <a:grpSpLocks/>
          </p:cNvGrpSpPr>
          <p:nvPr/>
        </p:nvGrpSpPr>
        <p:grpSpPr bwMode="auto">
          <a:xfrm>
            <a:off x="8004287" y="2944812"/>
            <a:ext cx="784225" cy="366713"/>
            <a:chOff x="2042" y="1005"/>
            <a:chExt cx="494" cy="231"/>
          </a:xfrm>
        </p:grpSpPr>
        <p:sp>
          <p:nvSpPr>
            <p:cNvPr id="100" name="Text Box 16">
              <a:extLst>
                <a:ext uri="{FF2B5EF4-FFF2-40B4-BE49-F238E27FC236}">
                  <a16:creationId xmlns:a16="http://schemas.microsoft.com/office/drawing/2014/main" id="{0E336F24-BD41-9A56-461C-CED8D3B27E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4" y="1005"/>
              <a:ext cx="49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en-US" b="1">
                  <a:latin typeface="Arial" panose="020B0604020202020204" pitchFamily="34" charset="0"/>
                </a:rPr>
                <a:t>metal</a:t>
              </a:r>
            </a:p>
          </p:txBody>
        </p:sp>
        <p:sp>
          <p:nvSpPr>
            <p:cNvPr id="101" name="Rectangle 17">
              <a:extLst>
                <a:ext uri="{FF2B5EF4-FFF2-40B4-BE49-F238E27FC236}">
                  <a16:creationId xmlns:a16="http://schemas.microsoft.com/office/drawing/2014/main" id="{5B4FACF9-C7AE-4D42-3B13-205D910C24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2" y="1006"/>
              <a:ext cx="488" cy="197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8" name="Rectangle 18">
            <a:extLst>
              <a:ext uri="{FF2B5EF4-FFF2-40B4-BE49-F238E27FC236}">
                <a16:creationId xmlns:a16="http://schemas.microsoft.com/office/drawing/2014/main" id="{A32188C9-B718-B416-645F-55F3DD554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3624" y="2992437"/>
            <a:ext cx="2443163" cy="265113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9" name="Text Box 19">
            <a:extLst>
              <a:ext uri="{FF2B5EF4-FFF2-40B4-BE49-F238E27FC236}">
                <a16:creationId xmlns:a16="http://schemas.microsoft.com/office/drawing/2014/main" id="{A1DB8C5A-D699-C926-70EF-7690FBEDB5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0649" y="2919412"/>
            <a:ext cx="1809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b="1" dirty="0">
                <a:latin typeface="Arial" panose="020B0604020202020204" pitchFamily="34" charset="0"/>
              </a:rPr>
              <a:t>oxide insulator</a:t>
            </a:r>
          </a:p>
        </p:txBody>
      </p:sp>
      <p:sp>
        <p:nvSpPr>
          <p:cNvPr id="20" name="Rectangle 20">
            <a:extLst>
              <a:ext uri="{FF2B5EF4-FFF2-40B4-BE49-F238E27FC236}">
                <a16:creationId xmlns:a16="http://schemas.microsoft.com/office/drawing/2014/main" id="{3788898E-FE1F-18E1-5DBB-BA4D7FDCEE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8387" y="2728912"/>
            <a:ext cx="2432050" cy="265113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1" name="Text Box 21">
            <a:extLst>
              <a:ext uri="{FF2B5EF4-FFF2-40B4-BE49-F238E27FC236}">
                <a16:creationId xmlns:a16="http://schemas.microsoft.com/office/drawing/2014/main" id="{4C4A52F5-E946-C0A7-3DBB-65BD6BD1F4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3887" y="2655887"/>
            <a:ext cx="781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b="1">
                <a:latin typeface="Arial" panose="020B0604020202020204" pitchFamily="34" charset="0"/>
              </a:rPr>
              <a:t>metal</a:t>
            </a:r>
          </a:p>
        </p:txBody>
      </p:sp>
      <p:sp>
        <p:nvSpPr>
          <p:cNvPr id="22" name="Text Box 22">
            <a:extLst>
              <a:ext uri="{FF2B5EF4-FFF2-40B4-BE49-F238E27FC236}">
                <a16:creationId xmlns:a16="http://schemas.microsoft.com/office/drawing/2014/main" id="{53CF315B-2B35-842C-1F1B-5C10A427EE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4499" y="3952875"/>
            <a:ext cx="869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b="1">
                <a:latin typeface="Arial" panose="020B0604020202020204" pitchFamily="34" charset="0"/>
              </a:rPr>
              <a:t>p-type</a:t>
            </a:r>
          </a:p>
        </p:txBody>
      </p:sp>
      <p:sp>
        <p:nvSpPr>
          <p:cNvPr id="23" name="Rectangle 23">
            <a:extLst>
              <a:ext uri="{FF2B5EF4-FFF2-40B4-BE49-F238E27FC236}">
                <a16:creationId xmlns:a16="http://schemas.microsoft.com/office/drawing/2014/main" id="{5E3332C1-63B2-18DA-6253-57AABA900A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0074" y="4722812"/>
            <a:ext cx="5897563" cy="265113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4" name="Text Box 24">
            <a:extLst>
              <a:ext uri="{FF2B5EF4-FFF2-40B4-BE49-F238E27FC236}">
                <a16:creationId xmlns:a16="http://schemas.microsoft.com/office/drawing/2014/main" id="{DA8C4665-B7B4-E55D-E3AF-18756D3D8C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4337" y="4649787"/>
            <a:ext cx="11906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en-US" b="1">
                <a:latin typeface="Arial" panose="020B0604020202020204" pitchFamily="34" charset="0"/>
              </a:rPr>
              <a:t>metal</a:t>
            </a:r>
          </a:p>
        </p:txBody>
      </p:sp>
      <p:sp>
        <p:nvSpPr>
          <p:cNvPr id="25" name="Oval 25">
            <a:extLst>
              <a:ext uri="{FF2B5EF4-FFF2-40B4-BE49-F238E27FC236}">
                <a16:creationId xmlns:a16="http://schemas.microsoft.com/office/drawing/2014/main" id="{13CAAC47-5B68-4E77-5C7B-98F2896783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393349" y="2587625"/>
            <a:ext cx="109538" cy="115887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6" name="Oval 26">
            <a:extLst>
              <a:ext uri="{FF2B5EF4-FFF2-40B4-BE49-F238E27FC236}">
                <a16:creationId xmlns:a16="http://schemas.microsoft.com/office/drawing/2014/main" id="{BE4C2256-88EB-6154-8273-EEBB78A7347D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3019537" y="2595562"/>
            <a:ext cx="109537" cy="10795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7" name="Line 27">
            <a:extLst>
              <a:ext uri="{FF2B5EF4-FFF2-40B4-BE49-F238E27FC236}">
                <a16:creationId xmlns:a16="http://schemas.microsoft.com/office/drawing/2014/main" id="{0E022FA2-55EB-37C9-AEC1-4EAEFA5D2421}"/>
              </a:ext>
            </a:extLst>
          </p:cNvPr>
          <p:cNvSpPr>
            <a:spLocks noChangeShapeType="1"/>
          </p:cNvSpPr>
          <p:nvPr/>
        </p:nvSpPr>
        <p:spPr bwMode="auto">
          <a:xfrm>
            <a:off x="3265599" y="1616075"/>
            <a:ext cx="0" cy="3240087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8" name="Line 28">
            <a:extLst>
              <a:ext uri="{FF2B5EF4-FFF2-40B4-BE49-F238E27FC236}">
                <a16:creationId xmlns:a16="http://schemas.microsoft.com/office/drawing/2014/main" id="{7D8EB9A5-36D5-22F7-D9A8-C7A532BD4928}"/>
              </a:ext>
            </a:extLst>
          </p:cNvPr>
          <p:cNvSpPr>
            <a:spLocks noChangeShapeType="1"/>
          </p:cNvSpPr>
          <p:nvPr/>
        </p:nvSpPr>
        <p:spPr bwMode="auto">
          <a:xfrm>
            <a:off x="3265599" y="4867275"/>
            <a:ext cx="242888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9" name="Line 29">
            <a:extLst>
              <a:ext uri="{FF2B5EF4-FFF2-40B4-BE49-F238E27FC236}">
                <a16:creationId xmlns:a16="http://schemas.microsoft.com/office/drawing/2014/main" id="{64CF41E5-2A2E-A83C-3277-0F9103C35D88}"/>
              </a:ext>
            </a:extLst>
          </p:cNvPr>
          <p:cNvSpPr>
            <a:spLocks noChangeShapeType="1"/>
          </p:cNvSpPr>
          <p:nvPr/>
        </p:nvSpPr>
        <p:spPr bwMode="auto">
          <a:xfrm>
            <a:off x="6459649" y="2401887"/>
            <a:ext cx="0" cy="32385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0" name="Oval 30">
            <a:extLst>
              <a:ext uri="{FF2B5EF4-FFF2-40B4-BE49-F238E27FC236}">
                <a16:creationId xmlns:a16="http://schemas.microsoft.com/office/drawing/2014/main" id="{BDB9218E-5FEA-C072-992C-09602B43B2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4087" y="2328862"/>
            <a:ext cx="109537" cy="109538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1" name="Line 31">
            <a:extLst>
              <a:ext uri="{FF2B5EF4-FFF2-40B4-BE49-F238E27FC236}">
                <a16:creationId xmlns:a16="http://schemas.microsoft.com/office/drawing/2014/main" id="{C447D366-B92F-4D03-F3E5-B99CC210251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35599" y="2638425"/>
            <a:ext cx="0" cy="2794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2" name="Line 32">
            <a:extLst>
              <a:ext uri="{FF2B5EF4-FFF2-40B4-BE49-F238E27FC236}">
                <a16:creationId xmlns:a16="http://schemas.microsoft.com/office/drawing/2014/main" id="{81C10046-FDD5-D139-9D58-30355EC67228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3674" y="2647950"/>
            <a:ext cx="143192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3" name="Line 33">
            <a:extLst>
              <a:ext uri="{FF2B5EF4-FFF2-40B4-BE49-F238E27FC236}">
                <a16:creationId xmlns:a16="http://schemas.microsoft.com/office/drawing/2014/main" id="{277DDA60-3603-C0F0-82C9-CE011B13971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93224" y="2646362"/>
            <a:ext cx="0" cy="2921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4" name="Line 34">
            <a:extLst>
              <a:ext uri="{FF2B5EF4-FFF2-40B4-BE49-F238E27FC236}">
                <a16:creationId xmlns:a16="http://schemas.microsoft.com/office/drawing/2014/main" id="{309400A9-1F91-6BFC-341D-A8232591507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96399" y="2646362"/>
            <a:ext cx="1046163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5" name="Text Box 35">
            <a:extLst>
              <a:ext uri="{FF2B5EF4-FFF2-40B4-BE49-F238E27FC236}">
                <a16:creationId xmlns:a16="http://schemas.microsoft.com/office/drawing/2014/main" id="{FAC62D03-07A3-733B-5CDC-5DB794FE7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1974" y="1963737"/>
            <a:ext cx="9032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gate</a:t>
            </a:r>
          </a:p>
        </p:txBody>
      </p:sp>
      <p:sp>
        <p:nvSpPr>
          <p:cNvPr id="36" name="Text Box 36">
            <a:extLst>
              <a:ext uri="{FF2B5EF4-FFF2-40B4-BE49-F238E27FC236}">
                <a16:creationId xmlns:a16="http://schemas.microsoft.com/office/drawing/2014/main" id="{1CC5CF26-BEF8-D87E-3F55-76A1458F95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2124" y="2463800"/>
            <a:ext cx="9604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source</a:t>
            </a:r>
          </a:p>
        </p:txBody>
      </p:sp>
      <p:sp>
        <p:nvSpPr>
          <p:cNvPr id="37" name="Text Box 37">
            <a:extLst>
              <a:ext uri="{FF2B5EF4-FFF2-40B4-BE49-F238E27FC236}">
                <a16:creationId xmlns:a16="http://schemas.microsoft.com/office/drawing/2014/main" id="{1FEE2027-8400-7CD3-95AB-4CC262FAC8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6699" y="2474912"/>
            <a:ext cx="10207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drain</a:t>
            </a:r>
          </a:p>
        </p:txBody>
      </p:sp>
      <p:sp>
        <p:nvSpPr>
          <p:cNvPr id="38" name="Text Box 38">
            <a:extLst>
              <a:ext uri="{FF2B5EF4-FFF2-40B4-BE49-F238E27FC236}">
                <a16:creationId xmlns:a16="http://schemas.microsoft.com/office/drawing/2014/main" id="{8CE0F103-F2BA-837A-CA30-42FD5BEBC82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7829662" y="3195637"/>
            <a:ext cx="1123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n-type</a:t>
            </a:r>
          </a:p>
        </p:txBody>
      </p:sp>
      <p:sp>
        <p:nvSpPr>
          <p:cNvPr id="39" name="Oval 39">
            <a:extLst>
              <a:ext uri="{FF2B5EF4-FFF2-40B4-BE49-F238E27FC236}">
                <a16:creationId xmlns:a16="http://schemas.microsoft.com/office/drawing/2014/main" id="{4D198068-2EC7-7640-8C3E-CDA55D6E73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346687" y="3535362"/>
            <a:ext cx="182562" cy="182563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0" name="Text Box 40">
            <a:extLst>
              <a:ext uri="{FF2B5EF4-FFF2-40B4-BE49-F238E27FC236}">
                <a16:creationId xmlns:a16="http://schemas.microsoft.com/office/drawing/2014/main" id="{D65F5DCF-023C-BB86-99BE-EEE1C0A2B2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2549" y="3436937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+</a:t>
            </a:r>
          </a:p>
        </p:txBody>
      </p:sp>
      <p:sp>
        <p:nvSpPr>
          <p:cNvPr id="41" name="Oval 41">
            <a:extLst>
              <a:ext uri="{FF2B5EF4-FFF2-40B4-BE49-F238E27FC236}">
                <a16:creationId xmlns:a16="http://schemas.microsoft.com/office/drawing/2014/main" id="{1FF5F86C-42C3-33B2-360B-1349063A67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76887" y="3535362"/>
            <a:ext cx="182562" cy="182563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2" name="Text Box 42">
            <a:extLst>
              <a:ext uri="{FF2B5EF4-FFF2-40B4-BE49-F238E27FC236}">
                <a16:creationId xmlns:a16="http://schemas.microsoft.com/office/drawing/2014/main" id="{1AAF1AFF-47B0-7FC8-AEB8-2087A9519D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749" y="3436937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+</a:t>
            </a:r>
          </a:p>
        </p:txBody>
      </p:sp>
      <p:sp>
        <p:nvSpPr>
          <p:cNvPr id="43" name="Oval 43">
            <a:extLst>
              <a:ext uri="{FF2B5EF4-FFF2-40B4-BE49-F238E27FC236}">
                <a16:creationId xmlns:a16="http://schemas.microsoft.com/office/drawing/2014/main" id="{66E5E356-895C-8A23-775C-64F12D5691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68987" y="3535362"/>
            <a:ext cx="182562" cy="182563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4" name="Text Box 44">
            <a:extLst>
              <a:ext uri="{FF2B5EF4-FFF2-40B4-BE49-F238E27FC236}">
                <a16:creationId xmlns:a16="http://schemas.microsoft.com/office/drawing/2014/main" id="{A01C11B1-A257-9F52-CAB5-9D0E82D6BE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4849" y="3436937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+</a:t>
            </a:r>
          </a:p>
        </p:txBody>
      </p:sp>
      <p:sp>
        <p:nvSpPr>
          <p:cNvPr id="45" name="Oval 45">
            <a:extLst>
              <a:ext uri="{FF2B5EF4-FFF2-40B4-BE49-F238E27FC236}">
                <a16:creationId xmlns:a16="http://schemas.microsoft.com/office/drawing/2014/main" id="{75A9FB00-737D-1589-96B9-6B8A9D255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13787" y="3535362"/>
            <a:ext cx="182562" cy="182563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6" name="Text Box 46">
            <a:extLst>
              <a:ext uri="{FF2B5EF4-FFF2-40B4-BE49-F238E27FC236}">
                <a16:creationId xmlns:a16="http://schemas.microsoft.com/office/drawing/2014/main" id="{4D8E931B-590B-D03B-DB28-9270795D69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9649" y="3436937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+</a:t>
            </a:r>
          </a:p>
        </p:txBody>
      </p:sp>
      <p:sp>
        <p:nvSpPr>
          <p:cNvPr id="47" name="Oval 47">
            <a:extLst>
              <a:ext uri="{FF2B5EF4-FFF2-40B4-BE49-F238E27FC236}">
                <a16:creationId xmlns:a16="http://schemas.microsoft.com/office/drawing/2014/main" id="{0361DE6B-B8F0-E197-80E1-920930DA96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143987" y="3535362"/>
            <a:ext cx="182562" cy="182563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" name="Text Box 48">
            <a:extLst>
              <a:ext uri="{FF2B5EF4-FFF2-40B4-BE49-F238E27FC236}">
                <a16:creationId xmlns:a16="http://schemas.microsoft.com/office/drawing/2014/main" id="{99EC772C-DFEF-6D62-DCD5-6AF4FA4592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9849" y="3436937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+</a:t>
            </a:r>
          </a:p>
        </p:txBody>
      </p:sp>
      <p:sp>
        <p:nvSpPr>
          <p:cNvPr id="49" name="Oval 49">
            <a:extLst>
              <a:ext uri="{FF2B5EF4-FFF2-40B4-BE49-F238E27FC236}">
                <a16:creationId xmlns:a16="http://schemas.microsoft.com/office/drawing/2014/main" id="{6343CA78-7984-848B-E27E-AAE2DF7C3D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436087" y="3535362"/>
            <a:ext cx="182562" cy="182563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0" name="Text Box 50">
            <a:extLst>
              <a:ext uri="{FF2B5EF4-FFF2-40B4-BE49-F238E27FC236}">
                <a16:creationId xmlns:a16="http://schemas.microsoft.com/office/drawing/2014/main" id="{63783E0A-4294-DF6C-7EE0-F7C5854F9A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1949" y="3436937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+</a:t>
            </a:r>
          </a:p>
        </p:txBody>
      </p:sp>
      <p:sp>
        <p:nvSpPr>
          <p:cNvPr id="51" name="Oval 51">
            <a:extLst>
              <a:ext uri="{FF2B5EF4-FFF2-40B4-BE49-F238E27FC236}">
                <a16:creationId xmlns:a16="http://schemas.microsoft.com/office/drawing/2014/main" id="{B879DE49-27D5-139B-3DE3-54C017B6F0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18187" y="3916362"/>
            <a:ext cx="182562" cy="182563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2" name="Text Box 52">
            <a:extLst>
              <a:ext uri="{FF2B5EF4-FFF2-40B4-BE49-F238E27FC236}">
                <a16:creationId xmlns:a16="http://schemas.microsoft.com/office/drawing/2014/main" id="{EDA5E6F3-886F-FF12-8DA1-20A77E5FDB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1349" y="3690937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_</a:t>
            </a:r>
          </a:p>
        </p:txBody>
      </p:sp>
      <p:sp>
        <p:nvSpPr>
          <p:cNvPr id="53" name="Oval 53">
            <a:extLst>
              <a:ext uri="{FF2B5EF4-FFF2-40B4-BE49-F238E27FC236}">
                <a16:creationId xmlns:a16="http://schemas.microsoft.com/office/drawing/2014/main" id="{D18DC28C-5888-B196-2A30-68B08D8384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83187" y="3929062"/>
            <a:ext cx="182562" cy="182563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4" name="Text Box 54">
            <a:extLst>
              <a:ext uri="{FF2B5EF4-FFF2-40B4-BE49-F238E27FC236}">
                <a16:creationId xmlns:a16="http://schemas.microsoft.com/office/drawing/2014/main" id="{4CBC2DE6-2D65-A5F0-64C8-963EE41AC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6349" y="3703637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_</a:t>
            </a:r>
          </a:p>
        </p:txBody>
      </p:sp>
      <p:sp>
        <p:nvSpPr>
          <p:cNvPr id="55" name="Oval 55">
            <a:extLst>
              <a:ext uri="{FF2B5EF4-FFF2-40B4-BE49-F238E27FC236}">
                <a16:creationId xmlns:a16="http://schemas.microsoft.com/office/drawing/2014/main" id="{7A458047-9BE1-F6BD-CFD3-43654B4BFE9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49987" y="3725862"/>
            <a:ext cx="182562" cy="182563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" name="Text Box 56">
            <a:extLst>
              <a:ext uri="{FF2B5EF4-FFF2-40B4-BE49-F238E27FC236}">
                <a16:creationId xmlns:a16="http://schemas.microsoft.com/office/drawing/2014/main" id="{4CDE6998-F900-5E51-4892-4B33815DB4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3149" y="3500437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_</a:t>
            </a:r>
          </a:p>
        </p:txBody>
      </p:sp>
      <p:sp>
        <p:nvSpPr>
          <p:cNvPr id="57" name="Oval 59">
            <a:extLst>
              <a:ext uri="{FF2B5EF4-FFF2-40B4-BE49-F238E27FC236}">
                <a16:creationId xmlns:a16="http://schemas.microsoft.com/office/drawing/2014/main" id="{0A53E4D7-D677-0AB4-5192-4370A598C6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597887" y="3852862"/>
            <a:ext cx="182562" cy="182563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" name="Text Box 60">
            <a:extLst>
              <a:ext uri="{FF2B5EF4-FFF2-40B4-BE49-F238E27FC236}">
                <a16:creationId xmlns:a16="http://schemas.microsoft.com/office/drawing/2014/main" id="{3AB4BCE0-5093-1A25-2270-8382BD2189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1049" y="3627437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_</a:t>
            </a:r>
          </a:p>
        </p:txBody>
      </p:sp>
      <p:sp>
        <p:nvSpPr>
          <p:cNvPr id="59" name="Oval 61">
            <a:extLst>
              <a:ext uri="{FF2B5EF4-FFF2-40B4-BE49-F238E27FC236}">
                <a16:creationId xmlns:a16="http://schemas.microsoft.com/office/drawing/2014/main" id="{F64A75EA-C2C5-C5FF-FB0E-9594229213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270987" y="3903662"/>
            <a:ext cx="182562" cy="182563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0" name="Text Box 62">
            <a:extLst>
              <a:ext uri="{FF2B5EF4-FFF2-40B4-BE49-F238E27FC236}">
                <a16:creationId xmlns:a16="http://schemas.microsoft.com/office/drawing/2014/main" id="{8FB01D96-671F-877D-BBFA-6B9F4BA99E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4149" y="3678237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_</a:t>
            </a:r>
          </a:p>
        </p:txBody>
      </p:sp>
      <p:sp>
        <p:nvSpPr>
          <p:cNvPr id="61" name="Text Box 64">
            <a:extLst>
              <a:ext uri="{FF2B5EF4-FFF2-40B4-BE49-F238E27FC236}">
                <a16:creationId xmlns:a16="http://schemas.microsoft.com/office/drawing/2014/main" id="{C278C5A2-1249-8DB6-EA5E-A8C31143BF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0549" y="423227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>
                <a:latin typeface="Arial" panose="020B0604020202020204" pitchFamily="34" charset="0"/>
              </a:rPr>
              <a:t>h</a:t>
            </a:r>
          </a:p>
        </p:txBody>
      </p:sp>
      <p:sp>
        <p:nvSpPr>
          <p:cNvPr id="62" name="Text Box 65">
            <a:extLst>
              <a:ext uri="{FF2B5EF4-FFF2-40B4-BE49-F238E27FC236}">
                <a16:creationId xmlns:a16="http://schemas.microsoft.com/office/drawing/2014/main" id="{381BA872-B9DF-8BF6-2990-B7DC8B0FA5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5249" y="425767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>
                <a:latin typeface="Arial" panose="020B0604020202020204" pitchFamily="34" charset="0"/>
              </a:rPr>
              <a:t>h</a:t>
            </a:r>
          </a:p>
        </p:txBody>
      </p:sp>
      <p:sp>
        <p:nvSpPr>
          <p:cNvPr id="63" name="Text Box 66">
            <a:extLst>
              <a:ext uri="{FF2B5EF4-FFF2-40B4-BE49-F238E27FC236}">
                <a16:creationId xmlns:a16="http://schemas.microsoft.com/office/drawing/2014/main" id="{C5A61BE3-272C-5FCF-D1CD-147631263F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1249" y="421957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>
                <a:latin typeface="Arial" panose="020B0604020202020204" pitchFamily="34" charset="0"/>
              </a:rPr>
              <a:t>h</a:t>
            </a:r>
          </a:p>
        </p:txBody>
      </p:sp>
      <p:sp>
        <p:nvSpPr>
          <p:cNvPr id="64" name="Text Box 67">
            <a:extLst>
              <a:ext uri="{FF2B5EF4-FFF2-40B4-BE49-F238E27FC236}">
                <a16:creationId xmlns:a16="http://schemas.microsoft.com/office/drawing/2014/main" id="{630912B8-0BE0-A544-2D58-F8DDBC46F8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5949" y="421957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>
                <a:latin typeface="Arial" panose="020B0604020202020204" pitchFamily="34" charset="0"/>
              </a:rPr>
              <a:t>h</a:t>
            </a:r>
          </a:p>
        </p:txBody>
      </p:sp>
      <p:sp>
        <p:nvSpPr>
          <p:cNvPr id="65" name="Line 68">
            <a:extLst>
              <a:ext uri="{FF2B5EF4-FFF2-40B4-BE49-F238E27FC236}">
                <a16:creationId xmlns:a16="http://schemas.microsoft.com/office/drawing/2014/main" id="{3B193443-7884-BCE1-2344-B9746E047E9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49887" y="2387600"/>
            <a:ext cx="9144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6" name="Line 69">
            <a:extLst>
              <a:ext uri="{FF2B5EF4-FFF2-40B4-BE49-F238E27FC236}">
                <a16:creationId xmlns:a16="http://schemas.microsoft.com/office/drawing/2014/main" id="{F58F67FC-8487-DD3C-3B3D-A1053966C095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1162" y="2401887"/>
            <a:ext cx="598487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67" name="Group 70">
            <a:extLst>
              <a:ext uri="{FF2B5EF4-FFF2-40B4-BE49-F238E27FC236}">
                <a16:creationId xmlns:a16="http://schemas.microsoft.com/office/drawing/2014/main" id="{36FFC4B4-1156-F1EE-8AF2-400E7A0E40DE}"/>
              </a:ext>
            </a:extLst>
          </p:cNvPr>
          <p:cNvGrpSpPr>
            <a:grpSpLocks/>
          </p:cNvGrpSpPr>
          <p:nvPr/>
        </p:nvGrpSpPr>
        <p:grpSpPr bwMode="auto">
          <a:xfrm>
            <a:off x="5418249" y="2192337"/>
            <a:ext cx="461963" cy="406400"/>
            <a:chOff x="4170" y="1424"/>
            <a:chExt cx="291" cy="256"/>
          </a:xfrm>
        </p:grpSpPr>
        <p:sp>
          <p:nvSpPr>
            <p:cNvPr id="97" name="Oval 71">
              <a:extLst>
                <a:ext uri="{FF2B5EF4-FFF2-40B4-BE49-F238E27FC236}">
                  <a16:creationId xmlns:a16="http://schemas.microsoft.com/office/drawing/2014/main" id="{037E316C-AC88-1CDC-258F-282CFF92AE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0" y="1424"/>
              <a:ext cx="250" cy="256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8" name="Text Box 72">
              <a:extLst>
                <a:ext uri="{FF2B5EF4-FFF2-40B4-BE49-F238E27FC236}">
                  <a16:creationId xmlns:a16="http://schemas.microsoft.com/office/drawing/2014/main" id="{8D1159EF-41CB-7AA7-F17E-FBE57C16FC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0" y="1454"/>
              <a:ext cx="21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sz="1400" b="1">
                  <a:latin typeface="Arial" panose="020B0604020202020204" pitchFamily="34" charset="0"/>
                </a:rPr>
                <a:t>-</a:t>
              </a:r>
            </a:p>
          </p:txBody>
        </p:sp>
        <p:sp>
          <p:nvSpPr>
            <p:cNvPr id="99" name="Text Box 73">
              <a:extLst>
                <a:ext uri="{FF2B5EF4-FFF2-40B4-BE49-F238E27FC236}">
                  <a16:creationId xmlns:a16="http://schemas.microsoft.com/office/drawing/2014/main" id="{38A9F9E0-22B3-AB4F-D62F-CE0CC1A33F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2" y="1447"/>
              <a:ext cx="17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sz="1600" b="1">
                  <a:latin typeface="Arial" panose="020B0604020202020204" pitchFamily="34" charset="0"/>
                </a:rPr>
                <a:t>+</a:t>
              </a:r>
            </a:p>
          </p:txBody>
        </p:sp>
      </p:grpSp>
      <p:sp>
        <p:nvSpPr>
          <p:cNvPr id="68" name="Text Box 80">
            <a:extLst>
              <a:ext uri="{FF2B5EF4-FFF2-40B4-BE49-F238E27FC236}">
                <a16:creationId xmlns:a16="http://schemas.microsoft.com/office/drawing/2014/main" id="{0E3FD4CF-34C4-17DC-0A8F-47C80A9B8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3849" y="427037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>
                <a:latin typeface="Arial" panose="020B0604020202020204" pitchFamily="34" charset="0"/>
              </a:rPr>
              <a:t>h</a:t>
            </a:r>
          </a:p>
        </p:txBody>
      </p:sp>
      <p:sp>
        <p:nvSpPr>
          <p:cNvPr id="69" name="Text Box 81">
            <a:extLst>
              <a:ext uri="{FF2B5EF4-FFF2-40B4-BE49-F238E27FC236}">
                <a16:creationId xmlns:a16="http://schemas.microsoft.com/office/drawing/2014/main" id="{5FB55318-532D-EFBE-59A8-510F22A02B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9749" y="1806575"/>
            <a:ext cx="1482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>
                <a:latin typeface="Arial" panose="020B0604020202020204" pitchFamily="34" charset="0"/>
              </a:rPr>
              <a:t>V</a:t>
            </a:r>
            <a:r>
              <a:rPr lang="en-US" altLang="en-US" sz="2000" b="1" baseline="-25000">
                <a:latin typeface="Arial" panose="020B0604020202020204" pitchFamily="34" charset="0"/>
              </a:rPr>
              <a:t>GS</a:t>
            </a:r>
            <a:r>
              <a:rPr lang="en-US" altLang="en-US" sz="2000" b="1">
                <a:latin typeface="Arial" panose="020B0604020202020204" pitchFamily="34" charset="0"/>
              </a:rPr>
              <a:t> &gt; V</a:t>
            </a:r>
            <a:r>
              <a:rPr lang="en-US" altLang="en-US" sz="2000" b="1" baseline="-25000">
                <a:latin typeface="Arial" panose="020B0604020202020204" pitchFamily="34" charset="0"/>
              </a:rPr>
              <a:t>TH(n)</a:t>
            </a:r>
          </a:p>
        </p:txBody>
      </p:sp>
      <p:sp>
        <p:nvSpPr>
          <p:cNvPr id="70" name="Text Box 82">
            <a:extLst>
              <a:ext uri="{FF2B5EF4-FFF2-40B4-BE49-F238E27FC236}">
                <a16:creationId xmlns:a16="http://schemas.microsoft.com/office/drawing/2014/main" id="{A714AE7C-4D4F-900C-D442-6F7962A2FC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2649" y="424497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>
                <a:latin typeface="Arial" panose="020B0604020202020204" pitchFamily="34" charset="0"/>
              </a:rPr>
              <a:t>h</a:t>
            </a:r>
          </a:p>
        </p:txBody>
      </p:sp>
      <p:sp>
        <p:nvSpPr>
          <p:cNvPr id="71" name="Text Box 83">
            <a:extLst>
              <a:ext uri="{FF2B5EF4-FFF2-40B4-BE49-F238E27FC236}">
                <a16:creationId xmlns:a16="http://schemas.microsoft.com/office/drawing/2014/main" id="{96D48690-CCC5-A521-3B3C-B32A78721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7349" y="427037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>
                <a:latin typeface="Arial" panose="020B0604020202020204" pitchFamily="34" charset="0"/>
              </a:rPr>
              <a:t>h</a:t>
            </a:r>
          </a:p>
        </p:txBody>
      </p:sp>
      <p:sp>
        <p:nvSpPr>
          <p:cNvPr id="72" name="Text Box 84">
            <a:extLst>
              <a:ext uri="{FF2B5EF4-FFF2-40B4-BE49-F238E27FC236}">
                <a16:creationId xmlns:a16="http://schemas.microsoft.com/office/drawing/2014/main" id="{DA6FB588-B46C-97D5-DE94-5E7B6EE883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3349" y="423227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>
                <a:latin typeface="Arial" panose="020B0604020202020204" pitchFamily="34" charset="0"/>
              </a:rPr>
              <a:t>h</a:t>
            </a:r>
          </a:p>
        </p:txBody>
      </p:sp>
      <p:sp>
        <p:nvSpPr>
          <p:cNvPr id="73" name="Text Box 85">
            <a:extLst>
              <a:ext uri="{FF2B5EF4-FFF2-40B4-BE49-F238E27FC236}">
                <a16:creationId xmlns:a16="http://schemas.microsoft.com/office/drawing/2014/main" id="{6A66A350-A88A-730D-ADF6-D5D183BE03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8049" y="423227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>
                <a:latin typeface="Arial" panose="020B0604020202020204" pitchFamily="34" charset="0"/>
              </a:rPr>
              <a:t>h</a:t>
            </a:r>
          </a:p>
        </p:txBody>
      </p:sp>
      <p:sp>
        <p:nvSpPr>
          <p:cNvPr id="74" name="Text Box 86">
            <a:extLst>
              <a:ext uri="{FF2B5EF4-FFF2-40B4-BE49-F238E27FC236}">
                <a16:creationId xmlns:a16="http://schemas.microsoft.com/office/drawing/2014/main" id="{3A6BCCCF-23A7-3CEF-46CB-2CD320D58F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4749" y="424497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>
                <a:latin typeface="Arial" panose="020B0604020202020204" pitchFamily="34" charset="0"/>
              </a:rPr>
              <a:t>h</a:t>
            </a:r>
          </a:p>
        </p:txBody>
      </p:sp>
      <p:sp>
        <p:nvSpPr>
          <p:cNvPr id="75" name="Line 99">
            <a:extLst>
              <a:ext uri="{FF2B5EF4-FFF2-40B4-BE49-F238E27FC236}">
                <a16:creationId xmlns:a16="http://schemas.microsoft.com/office/drawing/2014/main" id="{C4AACEE0-93B6-51A5-AC4E-A00ED4DCBA59}"/>
              </a:ext>
            </a:extLst>
          </p:cNvPr>
          <p:cNvSpPr>
            <a:spLocks noChangeShapeType="1"/>
          </p:cNvSpPr>
          <p:nvPr/>
        </p:nvSpPr>
        <p:spPr bwMode="auto">
          <a:xfrm>
            <a:off x="9444149" y="1624012"/>
            <a:ext cx="0" cy="102711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6" name="Line 100">
            <a:extLst>
              <a:ext uri="{FF2B5EF4-FFF2-40B4-BE49-F238E27FC236}">
                <a16:creationId xmlns:a16="http://schemas.microsoft.com/office/drawing/2014/main" id="{DA7256FC-32C8-853E-DA00-4B2F25412FE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05287" y="1624012"/>
            <a:ext cx="5062537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7" name="Line 101">
            <a:extLst>
              <a:ext uri="{FF2B5EF4-FFF2-40B4-BE49-F238E27FC236}">
                <a16:creationId xmlns:a16="http://schemas.microsoft.com/office/drawing/2014/main" id="{97C72ADD-A610-E2DF-F890-53A2C5A6BF77}"/>
              </a:ext>
            </a:extLst>
          </p:cNvPr>
          <p:cNvSpPr>
            <a:spLocks noChangeShapeType="1"/>
          </p:cNvSpPr>
          <p:nvPr/>
        </p:nvSpPr>
        <p:spPr bwMode="auto">
          <a:xfrm>
            <a:off x="8782162" y="1614487"/>
            <a:ext cx="6604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78" name="Group 102">
            <a:extLst>
              <a:ext uri="{FF2B5EF4-FFF2-40B4-BE49-F238E27FC236}">
                <a16:creationId xmlns:a16="http://schemas.microsoft.com/office/drawing/2014/main" id="{683F9C09-3BD1-CC42-CAF6-B7BAF56B9959}"/>
              </a:ext>
            </a:extLst>
          </p:cNvPr>
          <p:cNvGrpSpPr>
            <a:grpSpLocks/>
          </p:cNvGrpSpPr>
          <p:nvPr/>
        </p:nvGrpSpPr>
        <p:grpSpPr bwMode="auto">
          <a:xfrm>
            <a:off x="8342424" y="1414462"/>
            <a:ext cx="461963" cy="406400"/>
            <a:chOff x="4170" y="1424"/>
            <a:chExt cx="291" cy="256"/>
          </a:xfrm>
        </p:grpSpPr>
        <p:sp>
          <p:nvSpPr>
            <p:cNvPr id="94" name="Oval 103">
              <a:extLst>
                <a:ext uri="{FF2B5EF4-FFF2-40B4-BE49-F238E27FC236}">
                  <a16:creationId xmlns:a16="http://schemas.microsoft.com/office/drawing/2014/main" id="{F03D2D94-BCF8-A0FA-C10A-35D77E3E3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0" y="1424"/>
              <a:ext cx="250" cy="256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5" name="Text Box 104">
              <a:extLst>
                <a:ext uri="{FF2B5EF4-FFF2-40B4-BE49-F238E27FC236}">
                  <a16:creationId xmlns:a16="http://schemas.microsoft.com/office/drawing/2014/main" id="{D49E8D48-9800-8892-BDEC-8022B3E0AA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0" y="1454"/>
              <a:ext cx="21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sz="1400" b="1">
                  <a:latin typeface="Arial" panose="020B0604020202020204" pitchFamily="34" charset="0"/>
                </a:rPr>
                <a:t>-</a:t>
              </a:r>
            </a:p>
          </p:txBody>
        </p:sp>
        <p:sp>
          <p:nvSpPr>
            <p:cNvPr id="96" name="Text Box 105">
              <a:extLst>
                <a:ext uri="{FF2B5EF4-FFF2-40B4-BE49-F238E27FC236}">
                  <a16:creationId xmlns:a16="http://schemas.microsoft.com/office/drawing/2014/main" id="{93FE3BAD-CA2C-70EA-42A7-03C6F6BEA0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2" y="1447"/>
              <a:ext cx="17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sz="1400" b="1">
                  <a:latin typeface="Arial" panose="020B0604020202020204" pitchFamily="34" charset="0"/>
                </a:rPr>
                <a:t>+</a:t>
              </a:r>
            </a:p>
          </p:txBody>
        </p:sp>
      </p:grpSp>
      <p:sp>
        <p:nvSpPr>
          <p:cNvPr id="79" name="Text Box 110">
            <a:extLst>
              <a:ext uri="{FF2B5EF4-FFF2-40B4-BE49-F238E27FC236}">
                <a16:creationId xmlns:a16="http://schemas.microsoft.com/office/drawing/2014/main" id="{9F1C3A9D-3A8D-D861-DC36-E0EEDD3F7B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9849" y="1793875"/>
            <a:ext cx="10112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>
                <a:latin typeface="Arial" panose="020B0604020202020204" pitchFamily="34" charset="0"/>
              </a:rPr>
              <a:t>V</a:t>
            </a:r>
            <a:r>
              <a:rPr lang="en-US" altLang="en-US" sz="2000" b="1" baseline="-25000">
                <a:latin typeface="Arial" panose="020B0604020202020204" pitchFamily="34" charset="0"/>
              </a:rPr>
              <a:t>DS</a:t>
            </a:r>
            <a:r>
              <a:rPr lang="en-US" altLang="en-US" sz="2000" b="1">
                <a:latin typeface="Arial" panose="020B0604020202020204" pitchFamily="34" charset="0"/>
              </a:rPr>
              <a:t> &gt; 0</a:t>
            </a:r>
            <a:endParaRPr lang="en-US" altLang="en-US" sz="2000" b="1" baseline="-25000">
              <a:latin typeface="Arial" panose="020B0604020202020204" pitchFamily="34" charset="0"/>
            </a:endParaRPr>
          </a:p>
        </p:txBody>
      </p:sp>
      <p:sp>
        <p:nvSpPr>
          <p:cNvPr id="80" name="Oval 112">
            <a:extLst>
              <a:ext uri="{FF2B5EF4-FFF2-40B4-BE49-F238E27FC236}">
                <a16:creationId xmlns:a16="http://schemas.microsoft.com/office/drawing/2014/main" id="{D371E1EC-ADB8-52E2-D6A2-15C20879F4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31187" y="3370262"/>
            <a:ext cx="182562" cy="182563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1" name="Text Box 113">
            <a:extLst>
              <a:ext uri="{FF2B5EF4-FFF2-40B4-BE49-F238E27FC236}">
                <a16:creationId xmlns:a16="http://schemas.microsoft.com/office/drawing/2014/main" id="{7E63F14A-0706-EFDD-62B8-EAF26F70C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4349" y="3144837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_</a:t>
            </a:r>
          </a:p>
        </p:txBody>
      </p:sp>
      <p:sp>
        <p:nvSpPr>
          <p:cNvPr id="82" name="Oval 114">
            <a:extLst>
              <a:ext uri="{FF2B5EF4-FFF2-40B4-BE49-F238E27FC236}">
                <a16:creationId xmlns:a16="http://schemas.microsoft.com/office/drawing/2014/main" id="{10DC745D-B6D5-E966-4FB7-7027A7CF94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0687" y="3332162"/>
            <a:ext cx="182562" cy="182563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3" name="Text Box 115">
            <a:extLst>
              <a:ext uri="{FF2B5EF4-FFF2-40B4-BE49-F238E27FC236}">
                <a16:creationId xmlns:a16="http://schemas.microsoft.com/office/drawing/2014/main" id="{1D861312-F76A-D03C-7708-9D161122A2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3849" y="3106737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_</a:t>
            </a:r>
          </a:p>
        </p:txBody>
      </p:sp>
      <p:sp>
        <p:nvSpPr>
          <p:cNvPr id="84" name="Oval 116">
            <a:extLst>
              <a:ext uri="{FF2B5EF4-FFF2-40B4-BE49-F238E27FC236}">
                <a16:creationId xmlns:a16="http://schemas.microsoft.com/office/drawing/2014/main" id="{4853B6A9-4B26-1AD7-F204-8B90210714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78687" y="3332162"/>
            <a:ext cx="182562" cy="182563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5" name="Text Box 117">
            <a:extLst>
              <a:ext uri="{FF2B5EF4-FFF2-40B4-BE49-F238E27FC236}">
                <a16:creationId xmlns:a16="http://schemas.microsoft.com/office/drawing/2014/main" id="{E776C32B-12D4-3400-6AA2-98D16F87F4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849" y="3106737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_</a:t>
            </a:r>
          </a:p>
        </p:txBody>
      </p:sp>
      <p:sp>
        <p:nvSpPr>
          <p:cNvPr id="86" name="Oval 118">
            <a:extLst>
              <a:ext uri="{FF2B5EF4-FFF2-40B4-BE49-F238E27FC236}">
                <a16:creationId xmlns:a16="http://schemas.microsoft.com/office/drawing/2014/main" id="{380D04FC-8707-5591-657B-E5208FC6EB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10487" y="3332162"/>
            <a:ext cx="182562" cy="182563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7" name="Text Box 119">
            <a:extLst>
              <a:ext uri="{FF2B5EF4-FFF2-40B4-BE49-F238E27FC236}">
                <a16:creationId xmlns:a16="http://schemas.microsoft.com/office/drawing/2014/main" id="{5C364749-982A-4ACE-7DC4-75E76B4B4A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3649" y="3106737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 dirty="0">
                <a:latin typeface="Arial" panose="020B0604020202020204" pitchFamily="34" charset="0"/>
              </a:rPr>
              <a:t>_</a:t>
            </a:r>
          </a:p>
        </p:txBody>
      </p:sp>
      <p:sp>
        <p:nvSpPr>
          <p:cNvPr id="88" name="Text Box 120">
            <a:extLst>
              <a:ext uri="{FF2B5EF4-FFF2-40B4-BE49-F238E27FC236}">
                <a16:creationId xmlns:a16="http://schemas.microsoft.com/office/drawing/2014/main" id="{755E635A-E828-1A25-5E88-465DC23748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4749" y="3178175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>
                <a:latin typeface="Arial" panose="020B0604020202020204" pitchFamily="34" charset="0"/>
              </a:rPr>
              <a:t>e</a:t>
            </a:r>
          </a:p>
        </p:txBody>
      </p:sp>
      <p:sp>
        <p:nvSpPr>
          <p:cNvPr id="89" name="Text Box 121">
            <a:extLst>
              <a:ext uri="{FF2B5EF4-FFF2-40B4-BE49-F238E27FC236}">
                <a16:creationId xmlns:a16="http://schemas.microsoft.com/office/drawing/2014/main" id="{D2472325-93E8-27C8-1097-8E06B2BA0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3249" y="3203575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>
                <a:latin typeface="Arial" panose="020B0604020202020204" pitchFamily="34" charset="0"/>
              </a:rPr>
              <a:t>e</a:t>
            </a:r>
          </a:p>
        </p:txBody>
      </p:sp>
      <p:sp>
        <p:nvSpPr>
          <p:cNvPr id="90" name="Text Box 122">
            <a:extLst>
              <a:ext uri="{FF2B5EF4-FFF2-40B4-BE49-F238E27FC236}">
                <a16:creationId xmlns:a16="http://schemas.microsoft.com/office/drawing/2014/main" id="{BD5E19D0-18F9-475A-5C4D-2DB66E4545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0449" y="3165475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 dirty="0">
                <a:latin typeface="Arial" panose="020B0604020202020204" pitchFamily="34" charset="0"/>
              </a:rPr>
              <a:t>e</a:t>
            </a:r>
          </a:p>
        </p:txBody>
      </p:sp>
      <p:sp>
        <p:nvSpPr>
          <p:cNvPr id="91" name="Text Box 123">
            <a:extLst>
              <a:ext uri="{FF2B5EF4-FFF2-40B4-BE49-F238E27FC236}">
                <a16:creationId xmlns:a16="http://schemas.microsoft.com/office/drawing/2014/main" id="{984880EB-205A-8DD1-370C-5A23BFAEB5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7018" y="3194049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 dirty="0">
                <a:latin typeface="Arial" panose="020B0604020202020204" pitchFamily="34" charset="0"/>
              </a:rPr>
              <a:t>e</a:t>
            </a:r>
          </a:p>
        </p:txBody>
      </p:sp>
      <p:sp>
        <p:nvSpPr>
          <p:cNvPr id="92" name="Text Box 124">
            <a:extLst>
              <a:ext uri="{FF2B5EF4-FFF2-40B4-BE49-F238E27FC236}">
                <a16:creationId xmlns:a16="http://schemas.microsoft.com/office/drawing/2014/main" id="{8873D42C-9298-1291-E495-AC2D7A1D6D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0649" y="3178175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>
                <a:latin typeface="Arial" panose="020B0604020202020204" pitchFamily="34" charset="0"/>
              </a:rPr>
              <a:t>e</a:t>
            </a:r>
          </a:p>
        </p:txBody>
      </p:sp>
      <p:sp>
        <p:nvSpPr>
          <p:cNvPr id="93" name="Line 125">
            <a:extLst>
              <a:ext uri="{FF2B5EF4-FFF2-40B4-BE49-F238E27FC236}">
                <a16:creationId xmlns:a16="http://schemas.microsoft.com/office/drawing/2014/main" id="{915E7480-B8D5-443E-E9F1-348A76D5DF4F}"/>
              </a:ext>
            </a:extLst>
          </p:cNvPr>
          <p:cNvSpPr>
            <a:spLocks noChangeShapeType="1"/>
          </p:cNvSpPr>
          <p:nvPr/>
        </p:nvSpPr>
        <p:spPr bwMode="auto">
          <a:xfrm>
            <a:off x="5357924" y="3421062"/>
            <a:ext cx="2336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51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BE3A1-0827-8101-4F63-316A20700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NMOS Transistor Circuit symbol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6889D1-6814-6159-06AA-15457080C804}"/>
              </a:ext>
            </a:extLst>
          </p:cNvPr>
          <p:cNvGrpSpPr/>
          <p:nvPr/>
        </p:nvGrpSpPr>
        <p:grpSpPr>
          <a:xfrm>
            <a:off x="2015312" y="1041400"/>
            <a:ext cx="8858250" cy="3519488"/>
            <a:chOff x="285750" y="1041400"/>
            <a:chExt cx="8858250" cy="3519488"/>
          </a:xfrm>
        </p:grpSpPr>
        <p:sp>
          <p:nvSpPr>
            <p:cNvPr id="5" name="Line 3">
              <a:extLst>
                <a:ext uri="{FF2B5EF4-FFF2-40B4-BE49-F238E27FC236}">
                  <a16:creationId xmlns:a16="http://schemas.microsoft.com/office/drawing/2014/main" id="{A82BBA53-17B1-5FB5-565F-368C547A98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95575" y="2449513"/>
              <a:ext cx="0" cy="56991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354875B-3133-14AF-B831-C00B4A930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8538" y="1966913"/>
              <a:ext cx="525462" cy="439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 Box 6">
              <a:extLst>
                <a:ext uri="{FF2B5EF4-FFF2-40B4-BE49-F238E27FC236}">
                  <a16:creationId xmlns:a16="http://schemas.microsoft.com/office/drawing/2014/main" id="{84B1F0A3-2258-823B-D2B3-69A5E67620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563" y="2517775"/>
              <a:ext cx="7107237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endParaRPr lang="en-US" altLang="en-US" b="1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Text Box 7">
              <a:extLst>
                <a:ext uri="{FF2B5EF4-FFF2-40B4-BE49-F238E27FC236}">
                  <a16:creationId xmlns:a16="http://schemas.microsoft.com/office/drawing/2014/main" id="{7CAFE0CC-6227-3F43-7091-BA92968105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750" y="2517775"/>
              <a:ext cx="8107363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endParaRPr lang="en-US" altLang="en-US" b="1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Text Box 8">
              <a:extLst>
                <a:ext uri="{FF2B5EF4-FFF2-40B4-BE49-F238E27FC236}">
                  <a16:creationId xmlns:a16="http://schemas.microsoft.com/office/drawing/2014/main" id="{763905E7-4F55-2A36-CE50-8C08C159BB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750" y="2517775"/>
              <a:ext cx="7937500" cy="2025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spcBef>
                  <a:spcPct val="50000"/>
                </a:spcBef>
              </a:pPr>
              <a:endParaRPr lang="en-US" altLang="en-US" b="1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B696A37-E2B7-6EB1-6972-A30EDDF78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3700" y="3305175"/>
              <a:ext cx="5900738" cy="1211263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217017E-547C-5568-299E-ECEE22710D6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262188" y="3303588"/>
              <a:ext cx="1244600" cy="598487"/>
            </a:xfrm>
            <a:custGeom>
              <a:avLst/>
              <a:gdLst>
                <a:gd name="T0" fmla="*/ 0 w 460"/>
                <a:gd name="T1" fmla="*/ 0 h 156"/>
                <a:gd name="T2" fmla="*/ 49 w 460"/>
                <a:gd name="T3" fmla="*/ 131 h 156"/>
                <a:gd name="T4" fmla="*/ 225 w 460"/>
                <a:gd name="T5" fmla="*/ 151 h 156"/>
                <a:gd name="T6" fmla="*/ 402 w 460"/>
                <a:gd name="T7" fmla="*/ 131 h 156"/>
                <a:gd name="T8" fmla="*/ 460 w 460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" h="156">
                  <a:moveTo>
                    <a:pt x="0" y="0"/>
                  </a:moveTo>
                  <a:cubicBezTo>
                    <a:pt x="8" y="21"/>
                    <a:pt x="12" y="106"/>
                    <a:pt x="49" y="131"/>
                  </a:cubicBezTo>
                  <a:cubicBezTo>
                    <a:pt x="86" y="156"/>
                    <a:pt x="166" y="151"/>
                    <a:pt x="225" y="151"/>
                  </a:cubicBezTo>
                  <a:cubicBezTo>
                    <a:pt x="284" y="151"/>
                    <a:pt x="363" y="156"/>
                    <a:pt x="402" y="131"/>
                  </a:cubicBezTo>
                  <a:cubicBezTo>
                    <a:pt x="441" y="106"/>
                    <a:pt x="448" y="28"/>
                    <a:pt x="460" y="0"/>
                  </a:cubicBezTo>
                </a:path>
              </a:pathLst>
            </a:custGeom>
            <a:solidFill>
              <a:srgbClr val="FFC000"/>
            </a:solidFill>
            <a:ln w="9525">
              <a:solidFill>
                <a:srgbClr val="B2B2B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Text Box 11">
              <a:extLst>
                <a:ext uri="{FF2B5EF4-FFF2-40B4-BE49-F238E27FC236}">
                  <a16:creationId xmlns:a16="http://schemas.microsoft.com/office/drawing/2014/main" id="{1AC9906B-F253-2549-1347-F0E5BBE9090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452688" y="3205163"/>
              <a:ext cx="11239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n-type</a:t>
              </a: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1CB5FE5-CB5D-CFE3-453A-328816C02AA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727700" y="3303588"/>
              <a:ext cx="1254125" cy="598487"/>
            </a:xfrm>
            <a:custGeom>
              <a:avLst/>
              <a:gdLst>
                <a:gd name="T0" fmla="*/ 0 w 460"/>
                <a:gd name="T1" fmla="*/ 0 h 156"/>
                <a:gd name="T2" fmla="*/ 49 w 460"/>
                <a:gd name="T3" fmla="*/ 131 h 156"/>
                <a:gd name="T4" fmla="*/ 225 w 460"/>
                <a:gd name="T5" fmla="*/ 151 h 156"/>
                <a:gd name="T6" fmla="*/ 402 w 460"/>
                <a:gd name="T7" fmla="*/ 131 h 156"/>
                <a:gd name="T8" fmla="*/ 460 w 460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" h="156">
                  <a:moveTo>
                    <a:pt x="0" y="0"/>
                  </a:moveTo>
                  <a:cubicBezTo>
                    <a:pt x="8" y="21"/>
                    <a:pt x="12" y="106"/>
                    <a:pt x="49" y="131"/>
                  </a:cubicBezTo>
                  <a:cubicBezTo>
                    <a:pt x="86" y="156"/>
                    <a:pt x="166" y="151"/>
                    <a:pt x="225" y="151"/>
                  </a:cubicBezTo>
                  <a:cubicBezTo>
                    <a:pt x="284" y="151"/>
                    <a:pt x="363" y="156"/>
                    <a:pt x="402" y="131"/>
                  </a:cubicBezTo>
                  <a:cubicBezTo>
                    <a:pt x="441" y="106"/>
                    <a:pt x="448" y="28"/>
                    <a:pt x="460" y="0"/>
                  </a:cubicBezTo>
                </a:path>
              </a:pathLst>
            </a:custGeom>
            <a:solidFill>
              <a:srgbClr val="FFC000"/>
            </a:solidFill>
            <a:ln w="9525">
              <a:solidFill>
                <a:srgbClr val="B2B2B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E3EBAD3-2FBB-42A9-5008-188E82454B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98700" y="2989263"/>
              <a:ext cx="784225" cy="366712"/>
              <a:chOff x="2042" y="1005"/>
              <a:chExt cx="494" cy="231"/>
            </a:xfrm>
          </p:grpSpPr>
          <p:sp>
            <p:nvSpPr>
              <p:cNvPr id="58" name="Text Box 14">
                <a:extLst>
                  <a:ext uri="{FF2B5EF4-FFF2-40B4-BE49-F238E27FC236}">
                    <a16:creationId xmlns:a16="http://schemas.microsoft.com/office/drawing/2014/main" id="{9271E825-8771-DA66-ABF2-AA26A3E2DC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44" y="1005"/>
                <a:ext cx="49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en-US" b="1">
                    <a:latin typeface="Arial" panose="020B0604020202020204" pitchFamily="34" charset="0"/>
                  </a:rPr>
                  <a:t>metal</a:t>
                </a:r>
              </a:p>
            </p:txBody>
          </p:sp>
          <p:sp>
            <p:nvSpPr>
              <p:cNvPr id="59" name="Rectangle 15">
                <a:extLst>
                  <a:ext uri="{FF2B5EF4-FFF2-40B4-BE49-F238E27FC236}">
                    <a16:creationId xmlns:a16="http://schemas.microsoft.com/office/drawing/2014/main" id="{31C6A149-2D4D-BA7F-A2E4-65233E8C49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2" y="1006"/>
                <a:ext cx="488" cy="197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5" name="Group 16">
              <a:extLst>
                <a:ext uri="{FF2B5EF4-FFF2-40B4-BE49-F238E27FC236}">
                  <a16:creationId xmlns:a16="http://schemas.microsoft.com/office/drawing/2014/main" id="{06CB1A1A-84CA-BAA5-05C5-C5A51DC20A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57913" y="2992438"/>
              <a:ext cx="784225" cy="366712"/>
              <a:chOff x="2042" y="1005"/>
              <a:chExt cx="494" cy="231"/>
            </a:xfrm>
          </p:grpSpPr>
          <p:sp>
            <p:nvSpPr>
              <p:cNvPr id="56" name="Text Box 17">
                <a:extLst>
                  <a:ext uri="{FF2B5EF4-FFF2-40B4-BE49-F238E27FC236}">
                    <a16:creationId xmlns:a16="http://schemas.microsoft.com/office/drawing/2014/main" id="{947BA174-6F7D-B050-769C-C811C101F1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44" y="1005"/>
                <a:ext cx="49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en-US" b="1">
                    <a:latin typeface="Arial" panose="020B0604020202020204" pitchFamily="34" charset="0"/>
                  </a:rPr>
                  <a:t>metal</a:t>
                </a:r>
              </a:p>
            </p:txBody>
          </p:sp>
          <p:sp>
            <p:nvSpPr>
              <p:cNvPr id="57" name="Rectangle 18">
                <a:extLst>
                  <a:ext uri="{FF2B5EF4-FFF2-40B4-BE49-F238E27FC236}">
                    <a16:creationId xmlns:a16="http://schemas.microsoft.com/office/drawing/2014/main" id="{902E9115-5DF1-194B-EC45-60C24AD3C6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2" y="1006"/>
                <a:ext cx="488" cy="197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6" name="Rectangle 19">
              <a:extLst>
                <a:ext uri="{FF2B5EF4-FFF2-40B4-BE49-F238E27FC236}">
                  <a16:creationId xmlns:a16="http://schemas.microsoft.com/office/drawing/2014/main" id="{A3B3C0E7-D722-DA01-A290-1B549125B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7250" y="3040063"/>
              <a:ext cx="2443163" cy="26511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Text Box 20">
              <a:extLst>
                <a:ext uri="{FF2B5EF4-FFF2-40B4-BE49-F238E27FC236}">
                  <a16:creationId xmlns:a16="http://schemas.microsoft.com/office/drawing/2014/main" id="{40078B00-9C5A-0811-EE6D-5235EE9E41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24275" y="2967038"/>
              <a:ext cx="18097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en-US" b="1">
                  <a:latin typeface="Arial" panose="020B0604020202020204" pitchFamily="34" charset="0"/>
                </a:rPr>
                <a:t>oxide insulator</a:t>
              </a:r>
            </a:p>
          </p:txBody>
        </p:sp>
        <p:sp>
          <p:nvSpPr>
            <p:cNvPr id="18" name="Rectangle 21">
              <a:extLst>
                <a:ext uri="{FF2B5EF4-FFF2-40B4-BE49-F238E27FC236}">
                  <a16:creationId xmlns:a16="http://schemas.microsoft.com/office/drawing/2014/main" id="{61198E54-90E9-21B6-2D94-C81B4426FB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2013" y="2776538"/>
              <a:ext cx="2432050" cy="26511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9" name="Text Box 22">
              <a:extLst>
                <a:ext uri="{FF2B5EF4-FFF2-40B4-BE49-F238E27FC236}">
                  <a16:creationId xmlns:a16="http://schemas.microsoft.com/office/drawing/2014/main" id="{C6426D9F-8CBD-BA28-EA07-F99B3068FA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7513" y="2703513"/>
              <a:ext cx="7810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en-US" b="1">
                  <a:latin typeface="Arial" panose="020B0604020202020204" pitchFamily="34" charset="0"/>
                </a:rPr>
                <a:t>metal</a:t>
              </a:r>
            </a:p>
          </p:txBody>
        </p:sp>
        <p:sp>
          <p:nvSpPr>
            <p:cNvPr id="20" name="Text Box 23">
              <a:extLst>
                <a:ext uri="{FF2B5EF4-FFF2-40B4-BE49-F238E27FC236}">
                  <a16:creationId xmlns:a16="http://schemas.microsoft.com/office/drawing/2014/main" id="{0A9D720D-276C-8547-B1C0-C3A100E586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0363" y="3725863"/>
              <a:ext cx="8699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en-US" b="1">
                  <a:latin typeface="Arial" panose="020B0604020202020204" pitchFamily="34" charset="0"/>
                </a:rPr>
                <a:t>p-type</a:t>
              </a:r>
            </a:p>
          </p:txBody>
        </p:sp>
        <p:sp>
          <p:nvSpPr>
            <p:cNvPr id="21" name="Rectangle 24">
              <a:extLst>
                <a:ext uri="{FF2B5EF4-FFF2-40B4-BE49-F238E27FC236}">
                  <a16:creationId xmlns:a16="http://schemas.microsoft.com/office/drawing/2014/main" id="{79131FBC-B223-1427-A59A-90FD8C9CA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575" y="4252913"/>
              <a:ext cx="5897563" cy="26511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Text Box 25">
              <a:extLst>
                <a:ext uri="{FF2B5EF4-FFF2-40B4-BE49-F238E27FC236}">
                  <a16:creationId xmlns:a16="http://schemas.microsoft.com/office/drawing/2014/main" id="{C97A34C4-C609-4702-C8F3-76DBC85FEE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64000" y="4194175"/>
              <a:ext cx="1190625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en-US" b="1">
                  <a:latin typeface="Arial" panose="020B0604020202020204" pitchFamily="34" charset="0"/>
                </a:rPr>
                <a:t>metal</a:t>
              </a:r>
            </a:p>
          </p:txBody>
        </p:sp>
        <p:sp>
          <p:nvSpPr>
            <p:cNvPr id="23" name="Oval 26">
              <a:extLst>
                <a:ext uri="{FF2B5EF4-FFF2-40B4-BE49-F238E27FC236}">
                  <a16:creationId xmlns:a16="http://schemas.microsoft.com/office/drawing/2014/main" id="{C62A5AA1-1827-01E0-EA81-4A99FAAF9C0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546975" y="2635250"/>
              <a:ext cx="109538" cy="115888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7">
              <a:extLst>
                <a:ext uri="{FF2B5EF4-FFF2-40B4-BE49-F238E27FC236}">
                  <a16:creationId xmlns:a16="http://schemas.microsoft.com/office/drawing/2014/main" id="{59F43D6E-F102-C8FB-C9D0-313F3271D1F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173163" y="2643188"/>
              <a:ext cx="109537" cy="10795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5" name="Line 28">
              <a:extLst>
                <a:ext uri="{FF2B5EF4-FFF2-40B4-BE49-F238E27FC236}">
                  <a16:creationId xmlns:a16="http://schemas.microsoft.com/office/drawing/2014/main" id="{BCDD2BF5-F64A-14EF-519F-56CE798667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19225" y="1663700"/>
              <a:ext cx="0" cy="275113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6" name="Line 29">
              <a:extLst>
                <a:ext uri="{FF2B5EF4-FFF2-40B4-BE49-F238E27FC236}">
                  <a16:creationId xmlns:a16="http://schemas.microsoft.com/office/drawing/2014/main" id="{49FDB8D3-01AA-354A-EB0A-87F7C23938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19225" y="4411663"/>
              <a:ext cx="242888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7" name="Line 30">
              <a:extLst>
                <a:ext uri="{FF2B5EF4-FFF2-40B4-BE49-F238E27FC236}">
                  <a16:creationId xmlns:a16="http://schemas.microsoft.com/office/drawing/2014/main" id="{205E8043-945E-1DEE-4449-E04169B402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3275" y="2449513"/>
              <a:ext cx="0" cy="3238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8" name="Oval 31">
              <a:extLst>
                <a:ext uri="{FF2B5EF4-FFF2-40B4-BE49-F238E27FC236}">
                  <a16:creationId xmlns:a16="http://schemas.microsoft.com/office/drawing/2014/main" id="{42DB0BA7-86F2-69A2-1E93-E8CE78DFC6C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57713" y="2376488"/>
              <a:ext cx="109537" cy="109537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Line 32">
              <a:extLst>
                <a:ext uri="{FF2B5EF4-FFF2-40B4-BE49-F238E27FC236}">
                  <a16:creationId xmlns:a16="http://schemas.microsoft.com/office/drawing/2014/main" id="{4BBF3163-410C-EE9C-0462-801395C244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89225" y="2686050"/>
              <a:ext cx="0" cy="2794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Line 33">
              <a:extLst>
                <a:ext uri="{FF2B5EF4-FFF2-40B4-BE49-F238E27FC236}">
                  <a16:creationId xmlns:a16="http://schemas.microsoft.com/office/drawing/2014/main" id="{C1B8AD25-EF8D-C1F4-4194-9A93993D2E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7300" y="2695575"/>
              <a:ext cx="1431925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Line 34">
              <a:extLst>
                <a:ext uri="{FF2B5EF4-FFF2-40B4-BE49-F238E27FC236}">
                  <a16:creationId xmlns:a16="http://schemas.microsoft.com/office/drawing/2014/main" id="{B9DB57B8-50A1-378D-2DF7-17C91FFDAD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546850" y="2693988"/>
              <a:ext cx="0" cy="2921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2" name="Line 35">
              <a:extLst>
                <a:ext uri="{FF2B5EF4-FFF2-40B4-BE49-F238E27FC236}">
                  <a16:creationId xmlns:a16="http://schemas.microsoft.com/office/drawing/2014/main" id="{2451AE0E-B3C9-FF02-BD38-50E02112CC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50025" y="2693988"/>
              <a:ext cx="1046163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Text Box 36">
              <a:extLst>
                <a:ext uri="{FF2B5EF4-FFF2-40B4-BE49-F238E27FC236}">
                  <a16:creationId xmlns:a16="http://schemas.microsoft.com/office/drawing/2014/main" id="{A65442ED-1550-8E59-6A52-426B6BD2D2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5600" y="2011363"/>
              <a:ext cx="903288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gate</a:t>
              </a:r>
            </a:p>
          </p:txBody>
        </p:sp>
        <p:sp>
          <p:nvSpPr>
            <p:cNvPr id="34" name="Text Box 37">
              <a:extLst>
                <a:ext uri="{FF2B5EF4-FFF2-40B4-BE49-F238E27FC236}">
                  <a16:creationId xmlns:a16="http://schemas.microsoft.com/office/drawing/2014/main" id="{FDFC9104-D14C-66B1-E373-D16EE8F7F3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750" y="2511425"/>
              <a:ext cx="960438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source</a:t>
              </a:r>
            </a:p>
          </p:txBody>
        </p:sp>
        <p:sp>
          <p:nvSpPr>
            <p:cNvPr id="35" name="Text Box 38">
              <a:extLst>
                <a:ext uri="{FF2B5EF4-FFF2-40B4-BE49-F238E27FC236}">
                  <a16:creationId xmlns:a16="http://schemas.microsoft.com/office/drawing/2014/main" id="{51EA7B28-6BAF-7A18-478D-7ECFE8945C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48575" y="1822450"/>
              <a:ext cx="1020763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drain</a:t>
              </a:r>
            </a:p>
          </p:txBody>
        </p:sp>
        <p:sp>
          <p:nvSpPr>
            <p:cNvPr id="36" name="Text Box 39">
              <a:extLst>
                <a:ext uri="{FF2B5EF4-FFF2-40B4-BE49-F238E27FC236}">
                  <a16:creationId xmlns:a16="http://schemas.microsoft.com/office/drawing/2014/main" id="{46A9B514-853D-4D20-7682-57342897DC5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983288" y="3243263"/>
              <a:ext cx="11239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n-type</a:t>
              </a:r>
            </a:p>
          </p:txBody>
        </p:sp>
        <p:sp>
          <p:nvSpPr>
            <p:cNvPr id="37" name="Line 67">
              <a:extLst>
                <a:ext uri="{FF2B5EF4-FFF2-40B4-BE49-F238E27FC236}">
                  <a16:creationId xmlns:a16="http://schemas.microsoft.com/office/drawing/2014/main" id="{6706FFA9-5E83-E896-0104-EDB817643B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03513" y="2435225"/>
              <a:ext cx="914400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Line 68">
              <a:extLst>
                <a:ext uri="{FF2B5EF4-FFF2-40B4-BE49-F238E27FC236}">
                  <a16:creationId xmlns:a16="http://schemas.microsoft.com/office/drawing/2014/main" id="{70FBFB9E-1C43-96BA-673B-E8B8643673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14788" y="2449513"/>
              <a:ext cx="598487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39" name="Group 69">
              <a:extLst>
                <a:ext uri="{FF2B5EF4-FFF2-40B4-BE49-F238E27FC236}">
                  <a16:creationId xmlns:a16="http://schemas.microsoft.com/office/drawing/2014/main" id="{45285280-0665-B520-A7A1-7E077E87F2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71875" y="2239963"/>
              <a:ext cx="461963" cy="406400"/>
              <a:chOff x="4170" y="1424"/>
              <a:chExt cx="291" cy="256"/>
            </a:xfrm>
          </p:grpSpPr>
          <p:sp>
            <p:nvSpPr>
              <p:cNvPr id="53" name="Oval 70">
                <a:extLst>
                  <a:ext uri="{FF2B5EF4-FFF2-40B4-BE49-F238E27FC236}">
                    <a16:creationId xmlns:a16="http://schemas.microsoft.com/office/drawing/2014/main" id="{CF639364-491D-1ECB-4AC6-810E82E7C5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0" y="1424"/>
                <a:ext cx="250" cy="256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4" name="Text Box 71">
                <a:extLst>
                  <a:ext uri="{FF2B5EF4-FFF2-40B4-BE49-F238E27FC236}">
                    <a16:creationId xmlns:a16="http://schemas.microsoft.com/office/drawing/2014/main" id="{910DB565-CC2A-7FC5-DF60-87D2B5FE73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70" y="1454"/>
                <a:ext cx="21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en-US" sz="1400" b="1">
                    <a:latin typeface="Arial" panose="020B0604020202020204" pitchFamily="34" charset="0"/>
                  </a:rPr>
                  <a:t>-</a:t>
                </a:r>
              </a:p>
            </p:txBody>
          </p:sp>
          <p:sp>
            <p:nvSpPr>
              <p:cNvPr id="55" name="Text Box 72">
                <a:extLst>
                  <a:ext uri="{FF2B5EF4-FFF2-40B4-BE49-F238E27FC236}">
                    <a16:creationId xmlns:a16="http://schemas.microsoft.com/office/drawing/2014/main" id="{8AB5B867-6CB5-3E1B-FA59-90C688D9E3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82" y="1447"/>
                <a:ext cx="179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en-US" sz="1600" b="1">
                    <a:latin typeface="Arial" panose="020B0604020202020204" pitchFamily="34" charset="0"/>
                  </a:rPr>
                  <a:t>+</a:t>
                </a:r>
              </a:p>
            </p:txBody>
          </p:sp>
        </p:grpSp>
        <p:sp>
          <p:nvSpPr>
            <p:cNvPr id="40" name="Text Box 74">
              <a:extLst>
                <a:ext uri="{FF2B5EF4-FFF2-40B4-BE49-F238E27FC236}">
                  <a16:creationId xmlns:a16="http://schemas.microsoft.com/office/drawing/2014/main" id="{B39E3120-3383-1EBB-C412-E3065A7D1A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2975" y="1841500"/>
              <a:ext cx="59213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V</a:t>
              </a:r>
              <a:r>
                <a:rPr lang="en-US" altLang="en-US" sz="2000" b="1" baseline="-25000">
                  <a:latin typeface="Arial" panose="020B0604020202020204" pitchFamily="34" charset="0"/>
                </a:rPr>
                <a:t>GS</a:t>
              </a:r>
            </a:p>
          </p:txBody>
        </p:sp>
        <p:sp>
          <p:nvSpPr>
            <p:cNvPr id="41" name="Line 85">
              <a:extLst>
                <a:ext uri="{FF2B5EF4-FFF2-40B4-BE49-F238E27FC236}">
                  <a16:creationId xmlns:a16="http://schemas.microsoft.com/office/drawing/2014/main" id="{F411258D-6133-B63E-4621-6A418CBE0B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97775" y="1671638"/>
              <a:ext cx="0" cy="102711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86">
              <a:extLst>
                <a:ext uri="{FF2B5EF4-FFF2-40B4-BE49-F238E27FC236}">
                  <a16:creationId xmlns:a16="http://schemas.microsoft.com/office/drawing/2014/main" id="{BA073638-232D-7F1B-CB55-F5400C1398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8913" y="1671638"/>
              <a:ext cx="5062537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Line 87">
              <a:extLst>
                <a:ext uri="{FF2B5EF4-FFF2-40B4-BE49-F238E27FC236}">
                  <a16:creationId xmlns:a16="http://schemas.microsoft.com/office/drawing/2014/main" id="{8510D13B-3DA0-5121-0FB6-133593022B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35788" y="1662113"/>
              <a:ext cx="660400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44" name="Group 88">
              <a:extLst>
                <a:ext uri="{FF2B5EF4-FFF2-40B4-BE49-F238E27FC236}">
                  <a16:creationId xmlns:a16="http://schemas.microsoft.com/office/drawing/2014/main" id="{87998A2D-CD56-D73D-B8AC-5EB4EC393D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96050" y="1462088"/>
              <a:ext cx="461963" cy="406400"/>
              <a:chOff x="4170" y="1424"/>
              <a:chExt cx="291" cy="256"/>
            </a:xfrm>
          </p:grpSpPr>
          <p:sp>
            <p:nvSpPr>
              <p:cNvPr id="50" name="Oval 89">
                <a:extLst>
                  <a:ext uri="{FF2B5EF4-FFF2-40B4-BE49-F238E27FC236}">
                    <a16:creationId xmlns:a16="http://schemas.microsoft.com/office/drawing/2014/main" id="{519621B0-2856-D71C-E6AA-FD1FD5D07B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0" y="1424"/>
                <a:ext cx="250" cy="256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1" name="Text Box 90">
                <a:extLst>
                  <a:ext uri="{FF2B5EF4-FFF2-40B4-BE49-F238E27FC236}">
                    <a16:creationId xmlns:a16="http://schemas.microsoft.com/office/drawing/2014/main" id="{0332291A-5DFE-E27E-E49A-3939D0C51E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70" y="1454"/>
                <a:ext cx="21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en-US" sz="1400" b="1">
                    <a:latin typeface="Arial" panose="020B0604020202020204" pitchFamily="34" charset="0"/>
                  </a:rPr>
                  <a:t>-</a:t>
                </a:r>
              </a:p>
            </p:txBody>
          </p:sp>
          <p:sp>
            <p:nvSpPr>
              <p:cNvPr id="52" name="Text Box 91">
                <a:extLst>
                  <a:ext uri="{FF2B5EF4-FFF2-40B4-BE49-F238E27FC236}">
                    <a16:creationId xmlns:a16="http://schemas.microsoft.com/office/drawing/2014/main" id="{D4F7468F-651D-8505-3DC3-172C55ADB6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82" y="1447"/>
                <a:ext cx="179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en-US" sz="1400" b="1">
                    <a:latin typeface="Arial" panose="020B0604020202020204" pitchFamily="34" charset="0"/>
                  </a:rPr>
                  <a:t>+</a:t>
                </a:r>
              </a:p>
            </p:txBody>
          </p:sp>
        </p:grpSp>
        <p:sp>
          <p:nvSpPr>
            <p:cNvPr id="45" name="Text Box 92">
              <a:extLst>
                <a:ext uri="{FF2B5EF4-FFF2-40B4-BE49-F238E27FC236}">
                  <a16:creationId xmlns:a16="http://schemas.microsoft.com/office/drawing/2014/main" id="{BFE860C9-1FB8-4FDE-7BAB-C70BC26A42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54775" y="1041400"/>
              <a:ext cx="58261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V</a:t>
              </a:r>
              <a:r>
                <a:rPr lang="en-US" altLang="en-US" sz="2000" b="1" baseline="-25000">
                  <a:latin typeface="Arial" panose="020B0604020202020204" pitchFamily="34" charset="0"/>
                </a:rPr>
                <a:t>DS</a:t>
              </a:r>
            </a:p>
          </p:txBody>
        </p:sp>
        <p:sp>
          <p:nvSpPr>
            <p:cNvPr id="46" name="Line 93">
              <a:extLst>
                <a:ext uri="{FF2B5EF4-FFF2-40B4-BE49-F238E27FC236}">
                  <a16:creationId xmlns:a16="http://schemas.microsoft.com/office/drawing/2014/main" id="{323267A6-B9AF-E519-2DC8-D3C547885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24650" y="2579688"/>
              <a:ext cx="635000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7" name="Text Box 94">
              <a:extLst>
                <a:ext uri="{FF2B5EF4-FFF2-40B4-BE49-F238E27FC236}">
                  <a16:creationId xmlns:a16="http://schemas.microsoft.com/office/drawing/2014/main" id="{10334DEA-E80D-0C1D-CCAC-354E9ECE48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24675" y="2146300"/>
              <a:ext cx="37306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I</a:t>
              </a:r>
              <a:r>
                <a:rPr lang="en-US" altLang="en-US" sz="2000" b="1" baseline="-25000">
                  <a:latin typeface="Arial" panose="020B0604020202020204" pitchFamily="34" charset="0"/>
                </a:rPr>
                <a:t>D</a:t>
              </a:r>
            </a:p>
          </p:txBody>
        </p:sp>
        <p:sp>
          <p:nvSpPr>
            <p:cNvPr id="48" name="Line 95">
              <a:extLst>
                <a:ext uri="{FF2B5EF4-FFF2-40B4-BE49-F238E27FC236}">
                  <a16:creationId xmlns:a16="http://schemas.microsoft.com/office/drawing/2014/main" id="{6996AEEA-2241-9F83-3C6D-688AA4DF637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629150" y="2566988"/>
              <a:ext cx="254000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9" name="Text Box 96">
              <a:extLst>
                <a:ext uri="{FF2B5EF4-FFF2-40B4-BE49-F238E27FC236}">
                  <a16:creationId xmlns:a16="http://schemas.microsoft.com/office/drawing/2014/main" id="{DE36383D-D596-41CE-90A5-4281D5B0CF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9975" y="2336800"/>
              <a:ext cx="38258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I</a:t>
              </a:r>
              <a:r>
                <a:rPr lang="en-US" altLang="en-US" sz="2000" b="1" baseline="-25000">
                  <a:latin typeface="Arial" panose="020B0604020202020204" pitchFamily="34" charset="0"/>
                </a:rPr>
                <a:t>G</a:t>
              </a:r>
            </a:p>
          </p:txBody>
        </p:sp>
      </p:grpSp>
      <p:grpSp>
        <p:nvGrpSpPr>
          <p:cNvPr id="60" name="Group 123">
            <a:extLst>
              <a:ext uri="{FF2B5EF4-FFF2-40B4-BE49-F238E27FC236}">
                <a16:creationId xmlns:a16="http://schemas.microsoft.com/office/drawing/2014/main" id="{A7CC7424-D392-5B8F-46CA-7E3B71B0917E}"/>
              </a:ext>
            </a:extLst>
          </p:cNvPr>
          <p:cNvGrpSpPr>
            <a:grpSpLocks/>
          </p:cNvGrpSpPr>
          <p:nvPr/>
        </p:nvGrpSpPr>
        <p:grpSpPr bwMode="auto">
          <a:xfrm>
            <a:off x="4574362" y="4810125"/>
            <a:ext cx="3221038" cy="2047875"/>
            <a:chOff x="3731" y="3030"/>
            <a:chExt cx="2029" cy="1290"/>
          </a:xfrm>
        </p:grpSpPr>
        <p:sp>
          <p:nvSpPr>
            <p:cNvPr id="61" name="Line 99">
              <a:extLst>
                <a:ext uri="{FF2B5EF4-FFF2-40B4-BE49-F238E27FC236}">
                  <a16:creationId xmlns:a16="http://schemas.microsoft.com/office/drawing/2014/main" id="{3100DA01-8330-48FC-1F38-C020D61ACF1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>
              <a:off x="4784" y="3355"/>
              <a:ext cx="2" cy="30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2" name="Line 100">
              <a:extLst>
                <a:ext uri="{FF2B5EF4-FFF2-40B4-BE49-F238E27FC236}">
                  <a16:creationId xmlns:a16="http://schemas.microsoft.com/office/drawing/2014/main" id="{A2D6F667-B541-03AC-5939-67ECBF709B3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>
              <a:off x="4784" y="3483"/>
              <a:ext cx="2" cy="30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Line 101">
              <a:extLst>
                <a:ext uri="{FF2B5EF4-FFF2-40B4-BE49-F238E27FC236}">
                  <a16:creationId xmlns:a16="http://schemas.microsoft.com/office/drawing/2014/main" id="{58A15910-BA51-EEB7-18C9-3E729728896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>
              <a:off x="4777" y="3794"/>
              <a:ext cx="315" cy="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Line 102">
              <a:extLst>
                <a:ext uri="{FF2B5EF4-FFF2-40B4-BE49-F238E27FC236}">
                  <a16:creationId xmlns:a16="http://schemas.microsoft.com/office/drawing/2014/main" id="{BB41D3A7-B655-1300-7530-CB71AB2AAF8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4552" y="3270"/>
              <a:ext cx="477" cy="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103">
              <a:extLst>
                <a:ext uri="{FF2B5EF4-FFF2-40B4-BE49-F238E27FC236}">
                  <a16:creationId xmlns:a16="http://schemas.microsoft.com/office/drawing/2014/main" id="{6161996A-838F-7FD4-7F0C-B4023672CDD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4755" y="3157"/>
              <a:ext cx="74" cy="84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6" name="Line 104">
              <a:extLst>
                <a:ext uri="{FF2B5EF4-FFF2-40B4-BE49-F238E27FC236}">
                  <a16:creationId xmlns:a16="http://schemas.microsoft.com/office/drawing/2014/main" id="{33F39E75-A0D1-B0BB-3B20-D3A504E22E5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V="1">
              <a:off x="5318" y="3575"/>
              <a:ext cx="1" cy="77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7" name="Line 105">
              <a:extLst>
                <a:ext uri="{FF2B5EF4-FFF2-40B4-BE49-F238E27FC236}">
                  <a16:creationId xmlns:a16="http://schemas.microsoft.com/office/drawing/2014/main" id="{4935E469-276B-1A6F-44F7-0CE22ACF6CE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V="1">
              <a:off x="4230" y="3572"/>
              <a:ext cx="1" cy="79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8" name="Oval 106">
              <a:extLst>
                <a:ext uri="{FF2B5EF4-FFF2-40B4-BE49-F238E27FC236}">
                  <a16:creationId xmlns:a16="http://schemas.microsoft.com/office/drawing/2014/main" id="{DD27D8AE-1628-E34B-4E17-977818F870B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3954" y="3924"/>
              <a:ext cx="74" cy="84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9" name="Oval 107">
              <a:extLst>
                <a:ext uri="{FF2B5EF4-FFF2-40B4-BE49-F238E27FC236}">
                  <a16:creationId xmlns:a16="http://schemas.microsoft.com/office/drawing/2014/main" id="{EDADE687-1151-17DE-CBF5-D047C8834AB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5501" y="3919"/>
              <a:ext cx="73" cy="81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0" name="Text Box 108">
              <a:extLst>
                <a:ext uri="{FF2B5EF4-FFF2-40B4-BE49-F238E27FC236}">
                  <a16:creationId xmlns:a16="http://schemas.microsoft.com/office/drawing/2014/main" id="{FBE56CC0-8A06-4133-C1C0-C77BD999CAE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538" y="3030"/>
              <a:ext cx="950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sz="1600" b="1">
                  <a:latin typeface="Arial" panose="020B0604020202020204" pitchFamily="34" charset="0"/>
                </a:rPr>
                <a:t>G</a:t>
              </a:r>
            </a:p>
          </p:txBody>
        </p:sp>
        <p:sp>
          <p:nvSpPr>
            <p:cNvPr id="71" name="Line 111">
              <a:extLst>
                <a:ext uri="{FF2B5EF4-FFF2-40B4-BE49-F238E27FC236}">
                  <a16:creationId xmlns:a16="http://schemas.microsoft.com/office/drawing/2014/main" id="{F13C6B09-F884-6541-7D7F-55BC013F54D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>
              <a:off x="4472" y="3803"/>
              <a:ext cx="313" cy="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2" name="Text Box 112">
              <a:extLst>
                <a:ext uri="{FF2B5EF4-FFF2-40B4-BE49-F238E27FC236}">
                  <a16:creationId xmlns:a16="http://schemas.microsoft.com/office/drawing/2014/main" id="{CA42C078-943B-9311-D4C6-F26DBBEEEEA3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275" y="3999"/>
              <a:ext cx="48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sz="1600" b="1">
                  <a:latin typeface="Arial" panose="020B0604020202020204" pitchFamily="34" charset="0"/>
                </a:rPr>
                <a:t>D</a:t>
              </a:r>
            </a:p>
          </p:txBody>
        </p:sp>
        <p:sp>
          <p:nvSpPr>
            <p:cNvPr id="73" name="Text Box 113">
              <a:extLst>
                <a:ext uri="{FF2B5EF4-FFF2-40B4-BE49-F238E27FC236}">
                  <a16:creationId xmlns:a16="http://schemas.microsoft.com/office/drawing/2014/main" id="{F618D82B-FDD8-7383-C755-A4F8D5DCB5C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731" y="3998"/>
              <a:ext cx="48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sz="1600" b="1">
                  <a:latin typeface="Arial" panose="020B0604020202020204" pitchFamily="34" charset="0"/>
                </a:rPr>
                <a:t>S</a:t>
              </a:r>
            </a:p>
          </p:txBody>
        </p:sp>
        <p:sp>
          <p:nvSpPr>
            <p:cNvPr id="74" name="Line 116">
              <a:extLst>
                <a:ext uri="{FF2B5EF4-FFF2-40B4-BE49-F238E27FC236}">
                  <a16:creationId xmlns:a16="http://schemas.microsoft.com/office/drawing/2014/main" id="{0CD18B43-C9BD-06D5-83EB-EEB202DF6D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68" y="3855"/>
              <a:ext cx="400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Text Box 117">
              <a:extLst>
                <a:ext uri="{FF2B5EF4-FFF2-40B4-BE49-F238E27FC236}">
                  <a16:creationId xmlns:a16="http://schemas.microsoft.com/office/drawing/2014/main" id="{AD34077C-0C2A-F717-E30D-927218C572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94" y="3582"/>
              <a:ext cx="23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I</a:t>
              </a:r>
              <a:r>
                <a:rPr lang="en-US" altLang="en-US" sz="2000" b="1" baseline="-25000">
                  <a:latin typeface="Arial" panose="020B0604020202020204" pitchFamily="34" charset="0"/>
                </a:rPr>
                <a:t>D</a:t>
              </a:r>
            </a:p>
          </p:txBody>
        </p:sp>
        <p:sp>
          <p:nvSpPr>
            <p:cNvPr id="76" name="Line 118">
              <a:extLst>
                <a:ext uri="{FF2B5EF4-FFF2-40B4-BE49-F238E27FC236}">
                  <a16:creationId xmlns:a16="http://schemas.microsoft.com/office/drawing/2014/main" id="{B54B3A30-A388-FCE2-AB37-A04FDC74E54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804" y="3351"/>
              <a:ext cx="160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7" name="Text Box 119">
              <a:extLst>
                <a:ext uri="{FF2B5EF4-FFF2-40B4-BE49-F238E27FC236}">
                  <a16:creationId xmlns:a16="http://schemas.microsoft.com/office/drawing/2014/main" id="{6B6176F1-CF8D-F66D-D6AF-0FC4EDA08D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62" y="3206"/>
              <a:ext cx="24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I</a:t>
              </a:r>
              <a:r>
                <a:rPr lang="en-US" altLang="en-US" sz="2000" b="1" baseline="-25000">
                  <a:latin typeface="Arial" panose="020B0604020202020204" pitchFamily="34" charset="0"/>
                </a:rPr>
                <a:t>G</a:t>
              </a:r>
            </a:p>
          </p:txBody>
        </p:sp>
        <p:sp>
          <p:nvSpPr>
            <p:cNvPr id="78" name="Text Box 120">
              <a:extLst>
                <a:ext uri="{FF2B5EF4-FFF2-40B4-BE49-F238E27FC236}">
                  <a16:creationId xmlns:a16="http://schemas.microsoft.com/office/drawing/2014/main" id="{F9B42F7F-3728-CE21-90EB-B5CDE3E346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0" y="4070"/>
              <a:ext cx="86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-     V</a:t>
              </a:r>
              <a:r>
                <a:rPr lang="en-US" altLang="en-US" sz="2000" b="1" baseline="-25000">
                  <a:latin typeface="Arial" panose="020B0604020202020204" pitchFamily="34" charset="0"/>
                </a:rPr>
                <a:t>DS</a:t>
              </a:r>
              <a:r>
                <a:rPr lang="en-US" altLang="en-US" sz="2000" b="1">
                  <a:latin typeface="Arial" panose="020B0604020202020204" pitchFamily="34" charset="0"/>
                </a:rPr>
                <a:t>   +</a:t>
              </a:r>
            </a:p>
          </p:txBody>
        </p:sp>
        <p:sp>
          <p:nvSpPr>
            <p:cNvPr id="79" name="Text Box 121">
              <a:extLst>
                <a:ext uri="{FF2B5EF4-FFF2-40B4-BE49-F238E27FC236}">
                  <a16:creationId xmlns:a16="http://schemas.microsoft.com/office/drawing/2014/main" id="{E571B696-DDC2-61C7-B15A-91EFD3B045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410636">
              <a:off x="4296" y="3204"/>
              <a:ext cx="373" cy="8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+</a:t>
              </a:r>
            </a:p>
            <a:p>
              <a:pPr eaLnBrk="0" hangingPunct="0"/>
              <a:endParaRPr lang="en-US" altLang="en-US" sz="2000" b="1">
                <a:latin typeface="Arial" panose="020B0604020202020204" pitchFamily="34" charset="0"/>
              </a:endParaRPr>
            </a:p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V</a:t>
              </a:r>
              <a:r>
                <a:rPr lang="en-US" altLang="en-US" sz="2000" b="1" baseline="-25000">
                  <a:latin typeface="Arial" panose="020B0604020202020204" pitchFamily="34" charset="0"/>
                </a:rPr>
                <a:t>GS</a:t>
              </a:r>
              <a:endParaRPr lang="en-US" altLang="en-US" sz="2000" b="1">
                <a:latin typeface="Arial" panose="020B0604020202020204" pitchFamily="34" charset="0"/>
              </a:endParaRPr>
            </a:p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_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8263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0F8B3-F1F3-DE9F-93C1-E146D0A6C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NMOS I-V Characteristic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1C7DA6-D4BB-8197-4F95-2409C51E91CB}"/>
              </a:ext>
            </a:extLst>
          </p:cNvPr>
          <p:cNvGrpSpPr/>
          <p:nvPr/>
        </p:nvGrpSpPr>
        <p:grpSpPr>
          <a:xfrm>
            <a:off x="4361306" y="1537070"/>
            <a:ext cx="3221037" cy="2047875"/>
            <a:chOff x="2894013" y="1230313"/>
            <a:chExt cx="3221037" cy="2047875"/>
          </a:xfrm>
        </p:grpSpPr>
        <p:sp>
          <p:nvSpPr>
            <p:cNvPr id="5" name="Line 4">
              <a:extLst>
                <a:ext uri="{FF2B5EF4-FFF2-40B4-BE49-F238E27FC236}">
                  <a16:creationId xmlns:a16="http://schemas.microsoft.com/office/drawing/2014/main" id="{1FC5675A-8D3A-9F5D-05C1-C4EE04D18A6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>
              <a:off x="4564856" y="1747044"/>
              <a:ext cx="3175" cy="49053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" name="Line 5">
              <a:extLst>
                <a:ext uri="{FF2B5EF4-FFF2-40B4-BE49-F238E27FC236}">
                  <a16:creationId xmlns:a16="http://schemas.microsoft.com/office/drawing/2014/main" id="{D4954B09-345C-0306-8005-5B1D6628689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>
              <a:off x="4564856" y="1950244"/>
              <a:ext cx="3175" cy="49053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6">
              <a:extLst>
                <a:ext uri="{FF2B5EF4-FFF2-40B4-BE49-F238E27FC236}">
                  <a16:creationId xmlns:a16="http://schemas.microsoft.com/office/drawing/2014/main" id="{2F8BE913-BDC4-1923-FD16-7A8C0AEB1AE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>
              <a:off x="4554537" y="2443163"/>
              <a:ext cx="500063" cy="158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" name="Line 7">
              <a:extLst>
                <a:ext uri="{FF2B5EF4-FFF2-40B4-BE49-F238E27FC236}">
                  <a16:creationId xmlns:a16="http://schemas.microsoft.com/office/drawing/2014/main" id="{166F8C28-CCEE-A81E-4EAC-231FEE2031F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4198144" y="1610519"/>
              <a:ext cx="757237" cy="3175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ED147BA-BA95-B285-12F7-289D699DCF6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4519612" y="1431926"/>
              <a:ext cx="117475" cy="13335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0" name="Line 9">
              <a:extLst>
                <a:ext uri="{FF2B5EF4-FFF2-40B4-BE49-F238E27FC236}">
                  <a16:creationId xmlns:a16="http://schemas.microsoft.com/office/drawing/2014/main" id="{D1F1CC3D-FE56-BE48-4FE8-F969C6DCA81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V="1">
              <a:off x="5414169" y="2094706"/>
              <a:ext cx="1588" cy="1222375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1" name="Line 10">
              <a:extLst>
                <a:ext uri="{FF2B5EF4-FFF2-40B4-BE49-F238E27FC236}">
                  <a16:creationId xmlns:a16="http://schemas.microsoft.com/office/drawing/2014/main" id="{ECC3B7AA-C9BC-076D-FCC1-E23C9D9C73B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V="1">
              <a:off x="3686969" y="2089944"/>
              <a:ext cx="1588" cy="12573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6AB98F2-A357-38ED-F066-760B6E7B91D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3248025" y="2649538"/>
              <a:ext cx="117475" cy="13335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0BF5F20-A4A7-976E-04B3-B15F0B65E2B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5703888" y="2641600"/>
              <a:ext cx="115888" cy="128587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" name="Text Box 13">
              <a:extLst>
                <a:ext uri="{FF2B5EF4-FFF2-40B4-BE49-F238E27FC236}">
                  <a16:creationId xmlns:a16="http://schemas.microsoft.com/office/drawing/2014/main" id="{CBB4BB82-2449-F7CD-6EFB-A348FEF8CA3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175125" y="1230313"/>
              <a:ext cx="1508125" cy="338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sz="1600" b="1">
                  <a:latin typeface="Arial" panose="020B0604020202020204" pitchFamily="34" charset="0"/>
                </a:rPr>
                <a:t>G</a:t>
              </a:r>
            </a:p>
          </p:txBody>
        </p:sp>
        <p:sp>
          <p:nvSpPr>
            <p:cNvPr id="15" name="Line 14">
              <a:extLst>
                <a:ext uri="{FF2B5EF4-FFF2-40B4-BE49-F238E27FC236}">
                  <a16:creationId xmlns:a16="http://schemas.microsoft.com/office/drawing/2014/main" id="{68E2DE3E-4900-49FF-BB0F-7B9B1C23956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>
              <a:off x="4071144" y="2456656"/>
              <a:ext cx="496888" cy="3175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Text Box 15">
              <a:extLst>
                <a:ext uri="{FF2B5EF4-FFF2-40B4-BE49-F238E27FC236}">
                  <a16:creationId xmlns:a16="http://schemas.microsoft.com/office/drawing/2014/main" id="{589A6730-51F5-1259-013D-5D2A4545C57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345113" y="2768600"/>
              <a:ext cx="769937" cy="3381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sz="1600" b="1">
                  <a:latin typeface="Arial" panose="020B0604020202020204" pitchFamily="34" charset="0"/>
                </a:rPr>
                <a:t>D</a:t>
              </a:r>
            </a:p>
          </p:txBody>
        </p:sp>
        <p:sp>
          <p:nvSpPr>
            <p:cNvPr id="17" name="Text Box 16">
              <a:extLst>
                <a:ext uri="{FF2B5EF4-FFF2-40B4-BE49-F238E27FC236}">
                  <a16:creationId xmlns:a16="http://schemas.microsoft.com/office/drawing/2014/main" id="{93539339-BFE1-E8CD-B65E-DD49CF44719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894013" y="2767013"/>
              <a:ext cx="769937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sz="1600" b="1">
                  <a:latin typeface="Arial" panose="020B0604020202020204" pitchFamily="34" charset="0"/>
                </a:rPr>
                <a:t>S</a:t>
              </a:r>
            </a:p>
          </p:txBody>
        </p:sp>
        <p:sp>
          <p:nvSpPr>
            <p:cNvPr id="18" name="Line 17">
              <a:extLst>
                <a:ext uri="{FF2B5EF4-FFF2-40B4-BE49-F238E27FC236}">
                  <a16:creationId xmlns:a16="http://schemas.microsoft.com/office/drawing/2014/main" id="{EB1ACEB0-3E3D-95DB-2861-705312BBBD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334000" y="2540000"/>
              <a:ext cx="635000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9" name="Text Box 18">
              <a:extLst>
                <a:ext uri="{FF2B5EF4-FFF2-40B4-BE49-F238E27FC236}">
                  <a16:creationId xmlns:a16="http://schemas.microsoft.com/office/drawing/2014/main" id="{4BF28E7A-A806-FBF4-1E60-5EB6F60FAD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34025" y="2106613"/>
              <a:ext cx="37306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I</a:t>
              </a:r>
              <a:r>
                <a:rPr lang="en-US" altLang="en-US" sz="2000" b="1" baseline="-25000">
                  <a:latin typeface="Arial" panose="020B0604020202020204" pitchFamily="34" charset="0"/>
                </a:rPr>
                <a:t>D</a:t>
              </a:r>
            </a:p>
          </p:txBody>
        </p:sp>
        <p:sp>
          <p:nvSpPr>
            <p:cNvPr id="20" name="Line 19">
              <a:extLst>
                <a:ext uri="{FF2B5EF4-FFF2-40B4-BE49-F238E27FC236}">
                  <a16:creationId xmlns:a16="http://schemas.microsoft.com/office/drawing/2014/main" id="{06827741-24E1-C522-D886-2580591A0F9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597400" y="1739900"/>
              <a:ext cx="254000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1" name="Text Box 20">
              <a:extLst>
                <a:ext uri="{FF2B5EF4-FFF2-40B4-BE49-F238E27FC236}">
                  <a16:creationId xmlns:a16="http://schemas.microsoft.com/office/drawing/2014/main" id="{52885E41-F50E-0A0B-A588-04F762FB5D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8225" y="1509713"/>
              <a:ext cx="38258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I</a:t>
              </a:r>
              <a:r>
                <a:rPr lang="en-US" altLang="en-US" sz="2000" b="1" baseline="-25000">
                  <a:latin typeface="Arial" panose="020B0604020202020204" pitchFamily="34" charset="0"/>
                </a:rPr>
                <a:t>G</a:t>
              </a:r>
            </a:p>
          </p:txBody>
        </p:sp>
        <p:sp>
          <p:nvSpPr>
            <p:cNvPr id="22" name="Text Box 21">
              <a:extLst>
                <a:ext uri="{FF2B5EF4-FFF2-40B4-BE49-F238E27FC236}">
                  <a16:creationId xmlns:a16="http://schemas.microsoft.com/office/drawing/2014/main" id="{CAAF2F66-C5BD-FA5E-035C-A4BD858BE2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4925" y="2881313"/>
              <a:ext cx="137318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-     V</a:t>
              </a:r>
              <a:r>
                <a:rPr lang="en-US" altLang="en-US" sz="2000" b="1" baseline="-25000">
                  <a:latin typeface="Arial" panose="020B0604020202020204" pitchFamily="34" charset="0"/>
                </a:rPr>
                <a:t>DS</a:t>
              </a:r>
              <a:r>
                <a:rPr lang="en-US" altLang="en-US" sz="2000" b="1">
                  <a:latin typeface="Arial" panose="020B0604020202020204" pitchFamily="34" charset="0"/>
                </a:rPr>
                <a:t>   +</a:t>
              </a:r>
            </a:p>
          </p:txBody>
        </p:sp>
        <p:sp>
          <p:nvSpPr>
            <p:cNvPr id="23" name="Text Box 22">
              <a:extLst>
                <a:ext uri="{FF2B5EF4-FFF2-40B4-BE49-F238E27FC236}">
                  <a16:creationId xmlns:a16="http://schemas.microsoft.com/office/drawing/2014/main" id="{050FB866-5139-5EB4-FD5C-6EB483F0C1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410636">
              <a:off x="3790950" y="1506538"/>
              <a:ext cx="592138" cy="131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+</a:t>
              </a:r>
            </a:p>
            <a:p>
              <a:pPr eaLnBrk="0" hangingPunct="0"/>
              <a:endParaRPr lang="en-US" altLang="en-US" sz="2000" b="1">
                <a:latin typeface="Arial" panose="020B0604020202020204" pitchFamily="34" charset="0"/>
              </a:endParaRPr>
            </a:p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V</a:t>
              </a:r>
              <a:r>
                <a:rPr lang="en-US" altLang="en-US" sz="2000" b="1" baseline="-25000">
                  <a:latin typeface="Arial" panose="020B0604020202020204" pitchFamily="34" charset="0"/>
                </a:rPr>
                <a:t>GS</a:t>
              </a:r>
              <a:endParaRPr lang="en-US" altLang="en-US" sz="2000" b="1">
                <a:latin typeface="Arial" panose="020B0604020202020204" pitchFamily="34" charset="0"/>
              </a:endParaRPr>
            </a:p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_</a:t>
              </a:r>
            </a:p>
          </p:txBody>
        </p:sp>
      </p:grpSp>
      <p:sp>
        <p:nvSpPr>
          <p:cNvPr id="24" name="Rectangle 26">
            <a:extLst>
              <a:ext uri="{FF2B5EF4-FFF2-40B4-BE49-F238E27FC236}">
                <a16:creationId xmlns:a16="http://schemas.microsoft.com/office/drawing/2014/main" id="{94150E7E-68F2-4937-82D5-A06853D7A52A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92526"/>
            <a:ext cx="10515600" cy="3086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2574925" algn="l"/>
              </a:tabLst>
            </a:pPr>
            <a:r>
              <a:rPr lang="en-US" altLang="en-US" dirty="0"/>
              <a:t>Since the transistor is a 3-terminal device, there is no single I-V characteristic.</a:t>
            </a:r>
          </a:p>
          <a:p>
            <a:pPr>
              <a:tabLst>
                <a:tab pos="2574925" algn="l"/>
              </a:tabLst>
            </a:pPr>
            <a:r>
              <a:rPr lang="en-US" altLang="en-US" dirty="0"/>
              <a:t>Note that because of the insulator, I</a:t>
            </a:r>
            <a:r>
              <a:rPr lang="en-US" altLang="en-US" baseline="-25000" dirty="0"/>
              <a:t>G</a:t>
            </a:r>
            <a:r>
              <a:rPr lang="en-US" altLang="en-US" dirty="0"/>
              <a:t> = 0 A.</a:t>
            </a:r>
          </a:p>
          <a:p>
            <a:pPr>
              <a:tabLst>
                <a:tab pos="2574925" algn="l"/>
              </a:tabLst>
            </a:pPr>
            <a:r>
              <a:rPr lang="en-US" altLang="en-US" dirty="0"/>
              <a:t>We typically define the MOS I-V characteristic as</a:t>
            </a:r>
          </a:p>
          <a:p>
            <a:pPr>
              <a:buFont typeface="Wingdings" panose="05000000000000000000" pitchFamily="2" charset="2"/>
              <a:buNone/>
              <a:tabLst>
                <a:tab pos="2574925" algn="l"/>
              </a:tabLst>
            </a:pPr>
            <a:r>
              <a:rPr lang="en-US" altLang="en-US" dirty="0"/>
              <a:t>	I</a:t>
            </a:r>
            <a:r>
              <a:rPr lang="en-US" altLang="en-US" baseline="-25000" dirty="0"/>
              <a:t>D</a:t>
            </a:r>
            <a:r>
              <a:rPr lang="en-US" altLang="en-US" dirty="0"/>
              <a:t> vs. V</a:t>
            </a:r>
            <a:r>
              <a:rPr lang="en-US" altLang="en-US" baseline="-25000" dirty="0"/>
              <a:t>DS</a:t>
            </a:r>
            <a:r>
              <a:rPr lang="en-US" altLang="en-US" dirty="0"/>
              <a:t>         for a fixed V</a:t>
            </a:r>
            <a:r>
              <a:rPr lang="en-US" altLang="en-US" baseline="-25000" dirty="0"/>
              <a:t>GS</a:t>
            </a:r>
            <a:r>
              <a:rPr lang="en-US" altLang="en-US" dirty="0"/>
              <a:t>. </a:t>
            </a:r>
          </a:p>
          <a:p>
            <a:pPr>
              <a:tabLst>
                <a:tab pos="2574925" algn="l"/>
              </a:tabLst>
            </a:pPr>
            <a:r>
              <a:rPr lang="en-US" altLang="en-US" dirty="0"/>
              <a:t>The I-V characteristic changes as V</a:t>
            </a:r>
            <a:r>
              <a:rPr lang="en-US" altLang="en-US" baseline="-25000" dirty="0"/>
              <a:t>GS</a:t>
            </a:r>
            <a:r>
              <a:rPr lang="en-US" altLang="en-US" dirty="0"/>
              <a:t> changes.</a:t>
            </a:r>
          </a:p>
        </p:txBody>
      </p:sp>
    </p:spTree>
    <p:extLst>
      <p:ext uri="{BB962C8B-B14F-4D97-AF65-F5344CB8AC3E}">
        <p14:creationId xmlns:p14="http://schemas.microsoft.com/office/powerpoint/2010/main" val="438671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98" decel="100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898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98" decel="1000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898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98" decel="1000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898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98" decel="1000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898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98" decel="1000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898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41145-4957-BF71-6547-277E9908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Modes of Operation</a:t>
            </a:r>
            <a:endParaRPr lang="en-US" dirty="0"/>
          </a:p>
        </p:txBody>
      </p:sp>
      <p:sp>
        <p:nvSpPr>
          <p:cNvPr id="5" name="Rectangle 15">
            <a:extLst>
              <a:ext uri="{FF2B5EF4-FFF2-40B4-BE49-F238E27FC236}">
                <a16:creationId xmlns:a16="http://schemas.microsoft.com/office/drawing/2014/main" id="{CEDD3B0E-292E-5499-B119-297765D44F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1" y="2118797"/>
            <a:ext cx="10515599" cy="4476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small values of V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GS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GS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≤ V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TH(n)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the n-type channel is not formed.  No current flows.  This is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cutoff mode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When V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GS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&gt; V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TH(n)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current I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may flow from drain to source, and the following modes of current flow are possible.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66699"/>
              </a:buClr>
              <a:buSzPct val="7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mode of current flow depends on the propelling voltage, V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DS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and the channel-inducing voltage, 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66699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	V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GS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– V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TH(n)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66699"/>
              </a:buClr>
              <a:buSzPct val="7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When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6669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66669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DS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6669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&lt; V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66669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GS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6669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– V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66669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TH(n)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current is starting to flow.  I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increases rapidly with increased V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DS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  This is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6669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triode mode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66699"/>
              </a:buClr>
              <a:buSzPct val="7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When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DS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≥ V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GS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– V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TH(n)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current is reaching its maximum value.   I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does not increase much with increased V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DS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  This is called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saturation mode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8151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8EB4B-B4CA-7BCF-54B3-28A632A4A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Tap Analogy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331545-5FAA-105A-2E6B-B5B1732926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043113"/>
            <a:ext cx="10515600" cy="451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Imagine the water tap on your kitchen sink.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make water flow, the water supply has to be connected to the water tap.  This establishes a path for water to flow.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Setting V</a:t>
            </a:r>
            <a:r>
              <a:rPr kumimoji="0" lang="en-US" altLang="en-US" sz="2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GS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above the threshold voltage is like connecting the water supply.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Cutoff = water supply disconnected (no path for current flow)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Setting V</a:t>
            </a:r>
            <a:r>
              <a:rPr kumimoji="0" lang="en-US" altLang="en-US" sz="2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GS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to a larger value is like connecting a high-pressure water supply—more flow can potentially occur.</a:t>
            </a:r>
          </a:p>
        </p:txBody>
      </p:sp>
    </p:spTree>
    <p:extLst>
      <p:ext uri="{BB962C8B-B14F-4D97-AF65-F5344CB8AC3E}">
        <p14:creationId xmlns:p14="http://schemas.microsoft.com/office/powerpoint/2010/main" val="2802218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088A4-AF08-36C2-341E-2647C98AE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Tap Analogy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25C687-0891-B56E-D2E3-DB60BEBAEDB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en-US" dirty="0"/>
              <a:t>The water tap itself is used to adjust water flow.  You can turn the flow up and down.</a:t>
            </a:r>
          </a:p>
          <a:p>
            <a:r>
              <a:rPr lang="en-US" altLang="en-US" dirty="0"/>
              <a:t>V</a:t>
            </a:r>
            <a:r>
              <a:rPr lang="en-US" altLang="en-US" baseline="-25000" dirty="0"/>
              <a:t>DS</a:t>
            </a:r>
            <a:r>
              <a:rPr lang="en-US" altLang="en-US" dirty="0"/>
              <a:t> is like the water tap.  It controls the amount of flow.</a:t>
            </a:r>
          </a:p>
          <a:p>
            <a:r>
              <a:rPr lang="en-US" altLang="en-US" dirty="0"/>
              <a:t>There is, of course, a saturation point.  If you keep turning the water tap control, eventually you won’t get any more flow.</a:t>
            </a:r>
          </a:p>
          <a:p>
            <a:r>
              <a:rPr lang="en-US" altLang="en-US" b="1" dirty="0"/>
              <a:t>Triode = water tap in “normal range”, controls flow</a:t>
            </a:r>
          </a:p>
          <a:p>
            <a:r>
              <a:rPr lang="en-US" altLang="en-US" b="1" dirty="0"/>
              <a:t>Saturation = water tap turned up to (or past) point for maximum flow</a:t>
            </a:r>
          </a:p>
        </p:txBody>
      </p:sp>
    </p:spTree>
    <p:extLst>
      <p:ext uri="{BB962C8B-B14F-4D97-AF65-F5344CB8AC3E}">
        <p14:creationId xmlns:p14="http://schemas.microsoft.com/office/powerpoint/2010/main" val="1147572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C7675-BE2D-AFC3-4362-25328885F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NMOS Equations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5">
                <a:extLst>
                  <a:ext uri="{FF2B5EF4-FFF2-40B4-BE49-F238E27FC236}">
                    <a16:creationId xmlns:a16="http://schemas.microsoft.com/office/drawing/2014/main" id="{A5F16FA4-0CE1-B1C8-C246-CAB70CD4AF8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8200" y="1851554"/>
                <a:ext cx="10515600" cy="45243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 b="1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Cutoff Mode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Occurs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𝑮𝑺</m:t>
                        </m:r>
                      </m:sub>
                    </m:sSub>
                    <m:r>
                      <a:rPr lang="en-US" altLang="en-US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endParaRPr lang="en-US" altLang="en-US" sz="2400" dirty="0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 b="1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                                         </a:t>
                </a:r>
                <a14:m>
                  <m:oMath xmlns:m="http://schemas.openxmlformats.org/officeDocument/2006/math">
                    <m:r>
                      <a:rPr lang="en-US" alt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altLang="en-US" sz="2400" b="1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alt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en-US" sz="2400" b="1" dirty="0">
                    <a:solidFill>
                      <a:srgbClr val="FF0000"/>
                    </a:solidFill>
                    <a:cs typeface="Arial" panose="020B0604020202020204" pitchFamily="34" charset="0"/>
                  </a:rPr>
                  <a:t> 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 b="1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Triode Mode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Occurs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en-US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𝑮𝑺</m:t>
                        </m:r>
                      </m:sub>
                    </m:sSub>
                    <m:r>
                      <a:rPr lang="en-US" altLang="en-US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en-US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en-US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alt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4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𝑫𝑺</m:t>
                        </m:r>
                      </m:sub>
                    </m:sSub>
                    <m:r>
                      <a:rPr lang="en-US" altLang="en-US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&lt;  </m:t>
                    </m:r>
                    <m:r>
                      <a:rPr lang="en-US" altLang="en-US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en-US" sz="2400" b="1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𝑮𝑺</m:t>
                    </m:r>
                    <m:r>
                      <a:rPr lang="en-US" altLang="en-US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alt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endParaRPr lang="en-US" altLang="en-US" sz="2400" dirty="0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endParaRPr lang="en-US" altLang="en-US" sz="2400" dirty="0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endParaRPr lang="en-US" altLang="en-US" sz="2400" dirty="0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endParaRPr lang="en-US" altLang="en-US" sz="2400" dirty="0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 b="1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Saturation Mode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Occurs when </a:t>
                </a:r>
                <a14:m>
                  <m:oMath xmlns:m="http://schemas.openxmlformats.org/officeDocument/2006/math">
                    <m:r>
                      <a:rPr lang="en-US" altLang="en-US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en-US" sz="2400" b="1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𝑮𝑺</m:t>
                    </m:r>
                    <m:r>
                      <a:rPr lang="en-US" altLang="en-US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&gt; </m:t>
                    </m:r>
                    <m:r>
                      <a:rPr lang="en-US" altLang="en-US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altLang="en-US" sz="2400" b="1" i="1" baseline="-2500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altLang="en-US" sz="24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en-US" sz="2400" b="1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𝑫𝑺</m:t>
                    </m:r>
                    <m:r>
                      <a:rPr lang="en-US" altLang="en-US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≥  </m:t>
                    </m:r>
                    <m:r>
                      <a:rPr lang="en-US" altLang="en-US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en-US" sz="2400" b="1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𝑮𝑺</m:t>
                    </m:r>
                    <m:r>
                      <a:rPr lang="en-US" altLang="en-US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altLang="en-US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altLang="en-US" sz="2400" b="1" i="1" baseline="-2500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altLang="en-US" sz="24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 </a:t>
                </a:r>
                <a:endParaRPr lang="en-US" altLang="en-US" sz="2400" b="1" dirty="0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2400" dirty="0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2400" dirty="0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 Box 5">
                <a:extLst>
                  <a:ext uri="{FF2B5EF4-FFF2-40B4-BE49-F238E27FC236}">
                    <a16:creationId xmlns:a16="http://schemas.microsoft.com/office/drawing/2014/main" id="{A5F16FA4-0CE1-B1C8-C246-CAB70CD4A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1851554"/>
                <a:ext cx="10515600" cy="4524315"/>
              </a:xfrm>
              <a:prstGeom prst="rect">
                <a:avLst/>
              </a:prstGeom>
              <a:blipFill>
                <a:blip r:embed="rId2"/>
                <a:stretch>
                  <a:fillRect l="-928" t="-94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634A76-F77F-57D8-5B9B-A46B018E9A29}"/>
                  </a:ext>
                </a:extLst>
              </p:cNvPr>
              <p:cNvSpPr txBox="1"/>
              <p:nvPr/>
            </p:nvSpPr>
            <p:spPr>
              <a:xfrm>
                <a:off x="2299865" y="3905537"/>
                <a:ext cx="6681671" cy="922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𝑫𝑺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f>
                        <m:f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den>
                      </m:f>
                      <m:d>
                        <m:d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𝑮𝑺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𝑫𝑺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𝑫𝑺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  <a:latin typeface="Verdana" panose="020B060403050404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634A76-F77F-57D8-5B9B-A46B018E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865" y="3905537"/>
                <a:ext cx="6681671" cy="9221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6C18AD-DDD9-D832-3CC1-143497572BE5}"/>
                  </a:ext>
                </a:extLst>
              </p:cNvPr>
              <p:cNvSpPr txBox="1"/>
              <p:nvPr/>
            </p:nvSpPr>
            <p:spPr>
              <a:xfrm>
                <a:off x="2845669" y="5771621"/>
                <a:ext cx="4753341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𝑫𝑺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bSup>
                        <m:sSubSup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f>
                        <m:f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den>
                      </m:f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𝑮𝑺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  <a:latin typeface="Verdana" panose="020B060403050404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6C18AD-DDD9-D832-3CC1-143497572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669" y="5771621"/>
                <a:ext cx="4753341" cy="7838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D150995-CD6B-E81F-AB5D-644C723F4C4A}"/>
                  </a:ext>
                </a:extLst>
              </p:cNvPr>
              <p:cNvSpPr txBox="1"/>
              <p:nvPr/>
            </p:nvSpPr>
            <p:spPr>
              <a:xfrm>
                <a:off x="7745768" y="1910768"/>
                <a:ext cx="39551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𝑂𝑉</m:t>
                        </m:r>
                      </m:sub>
                    </m:sSub>
                  </m:oMath>
                </a14:m>
                <a:r>
                  <a:rPr lang="en-US" dirty="0"/>
                  <a:t>: Overdrive Voltage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D150995-CD6B-E81F-AB5D-644C723F4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768" y="1910768"/>
                <a:ext cx="3955122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E0B77BE-629F-D411-C864-509DFCF45706}"/>
                  </a:ext>
                </a:extLst>
              </p:cNvPr>
              <p:cNvSpPr txBox="1"/>
              <p:nvPr/>
            </p:nvSpPr>
            <p:spPr>
              <a:xfrm>
                <a:off x="8529722" y="5169888"/>
                <a:ext cx="295089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just"/>
                <a:r>
                  <a:rPr lang="en-US" dirty="0"/>
                  <a:t>The minimum voltage necessary at the </a:t>
                </a:r>
                <a:r>
                  <a:rPr lang="en-US" b="1" dirty="0"/>
                  <a:t>gate </a:t>
                </a:r>
                <a:r>
                  <a:rPr lang="en-US" dirty="0"/>
                  <a:t>terminal to form a channel.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E0B77BE-629F-D411-C864-509DFCF45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9722" y="5169888"/>
                <a:ext cx="2950891" cy="1200329"/>
              </a:xfrm>
              <a:prstGeom prst="rect">
                <a:avLst/>
              </a:prstGeom>
              <a:blipFill>
                <a:blip r:embed="rId6"/>
                <a:stretch>
                  <a:fillRect l="-1653" r="-1860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81C8FDC-CB42-1D3F-3E02-FDA1A7ACD66D}"/>
                  </a:ext>
                </a:extLst>
              </p:cNvPr>
              <p:cNvSpPr txBox="1"/>
              <p:nvPr/>
            </p:nvSpPr>
            <p:spPr>
              <a:xfrm>
                <a:off x="8303657" y="3124829"/>
                <a:ext cx="317695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𝑶𝑽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Indicates the available excess voltage at </a:t>
                </a:r>
                <a:r>
                  <a:rPr lang="en-US" b="1" dirty="0"/>
                  <a:t>gate</a:t>
                </a:r>
                <a:r>
                  <a:rPr lang="en-US" dirty="0"/>
                  <a:t> after forming the n-channel.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81C8FDC-CB42-1D3F-3E02-FDA1A7ACD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3657" y="3124829"/>
                <a:ext cx="3176956" cy="1200329"/>
              </a:xfrm>
              <a:prstGeom prst="rect">
                <a:avLst/>
              </a:prstGeom>
              <a:blipFill>
                <a:blip r:embed="rId7"/>
                <a:stretch>
                  <a:fillRect r="-960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2216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2" grpId="0"/>
      <p:bldP spid="23" grpId="0"/>
      <p:bldP spid="2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5561833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Real</a:t>
            </a:r>
            <a:r>
              <a:rPr spc="-70" dirty="0"/>
              <a:t> </a:t>
            </a:r>
            <a:r>
              <a:rPr spc="-5" dirty="0"/>
              <a:t>MOSFET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C6093A-837D-11E4-CC35-B46BEF7C4D5C}"/>
                  </a:ext>
                </a:extLst>
              </p:cNvPr>
              <p:cNvSpPr txBox="1"/>
              <p:nvPr/>
            </p:nvSpPr>
            <p:spPr>
              <a:xfrm>
                <a:off x="7293452" y="4159497"/>
                <a:ext cx="445594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</m:oMath>
                </a14:m>
                <a:r>
                  <a:rPr lang="en-US" dirty="0"/>
                  <a:t>: 		Gate Voltage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		Drain to Source Voltage</a:t>
                </a:r>
              </a:p>
              <a:p>
                <a:endParaRPr lang="en-US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US" b="1" dirty="0"/>
                  <a:t>:</a:t>
                </a:r>
                <a:r>
                  <a:rPr lang="en-US" dirty="0"/>
                  <a:t> 		Threshold Voltage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𝑶𝑽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	Overdrive voltage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C6093A-837D-11E4-CC35-B46BEF7C4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452" y="4159497"/>
                <a:ext cx="4455947" cy="1477328"/>
              </a:xfrm>
              <a:prstGeom prst="rect">
                <a:avLst/>
              </a:prstGeom>
              <a:blipFill>
                <a:blip r:embed="rId2"/>
                <a:stretch>
                  <a:fillRect t="-2058" r="-684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97743F7-B913-450E-F5E8-E6967B5238FF}"/>
              </a:ext>
            </a:extLst>
          </p:cNvPr>
          <p:cNvSpPr/>
          <p:nvPr/>
        </p:nvSpPr>
        <p:spPr>
          <a:xfrm>
            <a:off x="6096000" y="1953311"/>
            <a:ext cx="680484" cy="1141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FDC863-6240-7D88-D16C-A6163623B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503" y="1863196"/>
            <a:ext cx="6185111" cy="43999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5522D3-A83D-D1D2-C281-B9DC0AFE3C45}"/>
                  </a:ext>
                </a:extLst>
              </p:cNvPr>
              <p:cNvSpPr txBox="1"/>
              <p:nvPr/>
            </p:nvSpPr>
            <p:spPr>
              <a:xfrm>
                <a:off x="7293452" y="2502240"/>
                <a:ext cx="1335494" cy="609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f>
                        <m:fPr>
                          <m:ctrlP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5522D3-A83D-D1D2-C281-B9DC0AFE3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452" y="2502240"/>
                <a:ext cx="1335494" cy="6090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B90FE70-188A-DACF-2FDF-7B236CB918EB}"/>
              </a:ext>
            </a:extLst>
          </p:cNvPr>
          <p:cNvSpPr txBox="1"/>
          <p:nvPr/>
        </p:nvSpPr>
        <p:spPr>
          <a:xfrm>
            <a:off x="9132887" y="2502240"/>
            <a:ext cx="2056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MOSFET transconductance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3">
                <a:extLst>
                  <a:ext uri="{FF2B5EF4-FFF2-40B4-BE49-F238E27FC236}">
                    <a16:creationId xmlns:a16="http://schemas.microsoft.com/office/drawing/2014/main" id="{6D533195-8B82-8E30-2EA6-01BD1F6580FB}"/>
                  </a:ext>
                </a:extLst>
              </p14:cNvPr>
              <p14:cNvContentPartPr/>
              <p14:nvPr/>
            </p14:nvContentPartPr>
            <p14:xfrm>
              <a:off x="7938664" y="4284700"/>
              <a:ext cx="1143000" cy="223200"/>
            </p14:xfrm>
          </p:contentPart>
        </mc:Choice>
        <mc:Fallback xmlns="">
          <p:pic>
            <p:nvPicPr>
              <p:cNvPr id="13" name="Ink 13">
                <a:extLst>
                  <a:ext uri="{FF2B5EF4-FFF2-40B4-BE49-F238E27FC236}">
                    <a16:creationId xmlns:a16="http://schemas.microsoft.com/office/drawing/2014/main" id="{6D533195-8B82-8E30-2EA6-01BD1F6580F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23184" y="4269220"/>
                <a:ext cx="11736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7">
                <a:extLst>
                  <a:ext uri="{FF2B5EF4-FFF2-40B4-BE49-F238E27FC236}">
                    <a16:creationId xmlns:a16="http://schemas.microsoft.com/office/drawing/2014/main" id="{083AE13D-448F-F550-C711-3BD99A95A8BA}"/>
                  </a:ext>
                </a:extLst>
              </p14:cNvPr>
              <p14:cNvContentPartPr/>
              <p14:nvPr/>
            </p14:nvContentPartPr>
            <p14:xfrm>
              <a:off x="7970704" y="4615180"/>
              <a:ext cx="1003320" cy="271080"/>
            </p14:xfrm>
          </p:contentPart>
        </mc:Choice>
        <mc:Fallback xmlns="">
          <p:pic>
            <p:nvPicPr>
              <p:cNvPr id="16" name="Ink 17">
                <a:extLst>
                  <a:ext uri="{FF2B5EF4-FFF2-40B4-BE49-F238E27FC236}">
                    <a16:creationId xmlns:a16="http://schemas.microsoft.com/office/drawing/2014/main" id="{083AE13D-448F-F550-C711-3BD99A95A8B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55224" y="4599700"/>
                <a:ext cx="103392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 21">
                <a:extLst>
                  <a:ext uri="{FF2B5EF4-FFF2-40B4-BE49-F238E27FC236}">
                    <a16:creationId xmlns:a16="http://schemas.microsoft.com/office/drawing/2014/main" id="{2A6EA3E6-B57E-0225-BD3F-58D75E59F6D6}"/>
                  </a:ext>
                </a:extLst>
              </p14:cNvPr>
              <p14:cNvContentPartPr/>
              <p14:nvPr/>
            </p14:nvContentPartPr>
            <p14:xfrm>
              <a:off x="7811224" y="2422448"/>
              <a:ext cx="3468600" cy="840600"/>
            </p14:xfrm>
          </p:contentPart>
        </mc:Choice>
        <mc:Fallback xmlns="">
          <p:pic>
            <p:nvPicPr>
              <p:cNvPr id="21" name="Ink 21">
                <a:extLst>
                  <a:ext uri="{FF2B5EF4-FFF2-40B4-BE49-F238E27FC236}">
                    <a16:creationId xmlns:a16="http://schemas.microsoft.com/office/drawing/2014/main" id="{2A6EA3E6-B57E-0225-BD3F-58D75E59F6D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795744" y="2406968"/>
                <a:ext cx="3499200" cy="87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6345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18A94-94BA-9C07-B4AF-B04761595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NMOS Triode Mode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5">
                <a:extLst>
                  <a:ext uri="{FF2B5EF4-FFF2-40B4-BE49-F238E27FC236}">
                    <a16:creationId xmlns:a16="http://schemas.microsoft.com/office/drawing/2014/main" id="{EC5680BE-D4B6-81F4-96E4-39BF3E7913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0425" y="1589084"/>
                <a:ext cx="8310563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Occurs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en-US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𝑮𝑺</m:t>
                        </m:r>
                      </m:sub>
                    </m:sSub>
                    <m:r>
                      <a:rPr lang="en-US" altLang="en-US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en-US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en-US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alt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4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en-US" sz="24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  <m:r>
                      <a:rPr lang="en-US" altLang="en-US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&lt;  </m:t>
                    </m:r>
                    <m:r>
                      <a:rPr lang="en-US" altLang="en-US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en-US" sz="2400" b="1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𝑮𝑺</m:t>
                    </m:r>
                    <m:r>
                      <a:rPr lang="en-US" altLang="en-US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alt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endParaRPr lang="en-US" altLang="en-US" sz="2400" b="1" dirty="0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 Box 5">
                <a:extLst>
                  <a:ext uri="{FF2B5EF4-FFF2-40B4-BE49-F238E27FC236}">
                    <a16:creationId xmlns:a16="http://schemas.microsoft.com/office/drawing/2014/main" id="{EC5680BE-D4B6-81F4-96E4-39BF3E791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0425" y="1589084"/>
                <a:ext cx="8310563" cy="461665"/>
              </a:xfrm>
              <a:prstGeom prst="rect">
                <a:avLst/>
              </a:prstGeom>
              <a:blipFill>
                <a:blip r:embed="rId2"/>
                <a:stretch>
                  <a:fillRect l="-1101" t="-9333" b="-320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6E63CAF0-CD84-518B-1342-74CD510C4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47" y="2655030"/>
            <a:ext cx="4354186" cy="39213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81599F-B494-BE84-88E4-6714CF803AC2}"/>
                  </a:ext>
                </a:extLst>
              </p:cNvPr>
              <p:cNvSpPr txBox="1"/>
              <p:nvPr/>
            </p:nvSpPr>
            <p:spPr>
              <a:xfrm>
                <a:off x="7546408" y="5453381"/>
                <a:ext cx="3932619" cy="11678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srgbClr val="000000"/>
                    </a:solidFill>
                    <a:latin typeface="Verdana" panose="020B0604030504040204" pitchFamily="34" charset="0"/>
                    <a:cs typeface="Arial" panose="020B0604020202020204" pitchFamily="34" charset="0"/>
                  </a:rPr>
                  <a:t>In triode mode, average voltage across channel is actually:</a:t>
                </a: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srgbClr val="000000"/>
                    </a:solidFill>
                    <a:latin typeface="Verdana" panose="020B060403050404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solidFill>
                      <a:srgbClr val="000000"/>
                    </a:solidFill>
                    <a:latin typeface="Verdana" panose="020B060403050404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𝑂𝑉</m:t>
                        </m:r>
                      </m:sub>
                    </m:sSub>
                    <m:r>
                      <a:rPr 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Verdana" panose="020B0604030504040204" pitchFamily="34" charset="0"/>
                    <a:cs typeface="Arial" panose="020B0604020202020204" pitchFamily="34" charset="0"/>
                  </a:rPr>
                  <a:t>)</a:t>
                </a:r>
                <a:endParaRPr lang="en-US" dirty="0">
                  <a:solidFill>
                    <a:srgbClr val="000000"/>
                  </a:solidFill>
                  <a:latin typeface="Verdana" panose="020B060403050404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81599F-B494-BE84-88E4-6714CF803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408" y="5453381"/>
                <a:ext cx="3932619" cy="1167884"/>
              </a:xfrm>
              <a:prstGeom prst="rect">
                <a:avLst/>
              </a:prstGeom>
              <a:blipFill>
                <a:blip r:embed="rId4"/>
                <a:stretch>
                  <a:fillRect l="-1395" t="-3141" r="-2326" b="-3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DDF5336-5FF2-0D06-02FD-57F2C1AB3E47}"/>
                  </a:ext>
                </a:extLst>
              </p:cNvPr>
              <p:cNvSpPr txBox="1"/>
              <p:nvPr/>
            </p:nvSpPr>
            <p:spPr>
              <a:xfrm>
                <a:off x="7546408" y="4129742"/>
                <a:ext cx="393261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srgbClr val="000000"/>
                    </a:solidFill>
                    <a:latin typeface="Verdana" panose="020B0604030504040204" pitchFamily="34" charset="0"/>
                    <a:cs typeface="Arial" panose="020B0604020202020204" pitchFamily="34" charset="0"/>
                  </a:rPr>
                  <a:t>Overdrive Voltage is defined as:</a:t>
                </a: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srgbClr val="000000"/>
                    </a:solidFill>
                    <a:latin typeface="Verdana" panose="020B060403050404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𝑂𝑉</m:t>
                        </m:r>
                      </m:sub>
                    </m:sSub>
                    <m:r>
                      <a:rPr 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Verdana" panose="020B060403050404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DDF5336-5FF2-0D06-02FD-57F2C1AB3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408" y="4129742"/>
                <a:ext cx="3932619" cy="738664"/>
              </a:xfrm>
              <a:prstGeom prst="rect">
                <a:avLst/>
              </a:prstGeom>
              <a:blipFill>
                <a:blip r:embed="rId5"/>
                <a:stretch>
                  <a:fillRect l="-1395" t="-4098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B7F09E4-5D24-9E58-C06A-0235399B7628}"/>
                  </a:ext>
                </a:extLst>
              </p:cNvPr>
              <p:cNvSpPr txBox="1"/>
              <p:nvPr/>
            </p:nvSpPr>
            <p:spPr>
              <a:xfrm>
                <a:off x="9288473" y="1898437"/>
                <a:ext cx="2130520" cy="1838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𝑫𝑺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bSup>
                        <m:sSub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1" dirty="0">
                  <a:solidFill>
                    <a:srgbClr val="FF0000"/>
                  </a:solidFill>
                  <a:latin typeface="Verdana" panose="020B0604030504040204" pitchFamily="34" charset="0"/>
                  <a:cs typeface="Arial" panose="020B0604020202020204" pitchFamily="34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b="1" dirty="0">
                  <a:solidFill>
                    <a:srgbClr val="FF0000"/>
                  </a:solidFill>
                  <a:latin typeface="Verdana" panose="020B0604030504040204" pitchFamily="34" charset="0"/>
                  <a:cs typeface="Arial" panose="020B0604020202020204" pitchFamily="34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𝑫𝑺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0000"/>
                  </a:solidFill>
                  <a:latin typeface="Verdana" panose="020B0604030504040204" pitchFamily="34" charset="0"/>
                  <a:cs typeface="Arial" panose="020B0604020202020204" pitchFamily="34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Verdana" panose="020B0604030504040204" pitchFamily="34" charset="0"/>
                  <a:cs typeface="Arial" panose="020B0604020202020204" pitchFamily="34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𝑫𝑺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Verdana" panose="020B060403050404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𝑶𝑽</m:t>
                        </m:r>
                      </m:sub>
                    </m:sSub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𝑫𝑺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rgbClr val="000000"/>
                  </a:solidFill>
                  <a:latin typeface="Verdana" panose="020B060403050404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B7F09E4-5D24-9E58-C06A-0235399B7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8473" y="1898437"/>
                <a:ext cx="2130520" cy="1838837"/>
              </a:xfrm>
              <a:prstGeom prst="rect">
                <a:avLst/>
              </a:prstGeom>
              <a:blipFill>
                <a:blip r:embed="rId6"/>
                <a:stretch>
                  <a:fillRect r="-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0F6CB8E-27CF-8157-0A90-AD33D40541C5}"/>
              </a:ext>
            </a:extLst>
          </p:cNvPr>
          <p:cNvSpPr/>
          <p:nvPr/>
        </p:nvSpPr>
        <p:spPr bwMode="auto">
          <a:xfrm>
            <a:off x="9288474" y="1898437"/>
            <a:ext cx="2065326" cy="2005519"/>
          </a:xfrm>
          <a:prstGeom prst="roundRect">
            <a:avLst>
              <a:gd name="adj" fmla="val 8670"/>
            </a:avLst>
          </a:prstGeom>
          <a:noFill/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00B37A-27FE-8CE6-AB4A-830DD039C924}"/>
                  </a:ext>
                </a:extLst>
              </p:cNvPr>
              <p:cNvSpPr txBox="1"/>
              <p:nvPr/>
            </p:nvSpPr>
            <p:spPr>
              <a:xfrm>
                <a:off x="3724627" y="2168069"/>
                <a:ext cx="4874219" cy="9221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𝑫𝑺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d>
                        <m:d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𝑮𝑺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𝑫𝑺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𝑫𝑺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  <a:latin typeface="Verdana" panose="020B060403050404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00B37A-27FE-8CE6-AB4A-830DD039C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4627" y="2168069"/>
                <a:ext cx="4874219" cy="9221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5628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323172-C93B-5B63-B569-72300D956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541" y="2346197"/>
            <a:ext cx="4549482" cy="4237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20D4AD-488E-5E9C-E4B0-57530483C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NMOS Saturation mode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9EB5030-084F-6B6E-F008-2BBDF88142AD}"/>
                  </a:ext>
                </a:extLst>
              </p:cNvPr>
              <p:cNvSpPr txBox="1"/>
              <p:nvPr/>
            </p:nvSpPr>
            <p:spPr>
              <a:xfrm>
                <a:off x="7546408" y="4129742"/>
                <a:ext cx="393261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srgbClr val="000000"/>
                    </a:solidFill>
                    <a:latin typeface="Verdana" panose="020B0604030504040204" pitchFamily="34" charset="0"/>
                    <a:cs typeface="Arial" panose="020B0604020202020204" pitchFamily="34" charset="0"/>
                  </a:rPr>
                  <a:t>Overdrive Voltage is defined as:</a:t>
                </a: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srgbClr val="000000"/>
                    </a:solidFill>
                    <a:latin typeface="Verdana" panose="020B060403050404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𝑂𝑉</m:t>
                        </m:r>
                      </m:sub>
                    </m:sSub>
                    <m:r>
                      <a:rPr 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Verdana" panose="020B060403050404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9EB5030-084F-6B6E-F008-2BBDF8814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408" y="4129742"/>
                <a:ext cx="3932619" cy="738664"/>
              </a:xfrm>
              <a:prstGeom prst="rect">
                <a:avLst/>
              </a:prstGeom>
              <a:blipFill>
                <a:blip r:embed="rId3"/>
                <a:stretch>
                  <a:fillRect l="-1395" t="-4098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 Box 5">
                <a:extLst>
                  <a:ext uri="{FF2B5EF4-FFF2-40B4-BE49-F238E27FC236}">
                    <a16:creationId xmlns:a16="http://schemas.microsoft.com/office/drawing/2014/main" id="{58384CB1-50D2-4233-D3E6-7B3CE93738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8200" y="1787610"/>
                <a:ext cx="8310563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Occurs when </a:t>
                </a:r>
                <a14:m>
                  <m:oMath xmlns:m="http://schemas.openxmlformats.org/officeDocument/2006/math">
                    <m:r>
                      <a:rPr lang="en-US" altLang="en-US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en-US" sz="2400" b="1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𝑮𝑺</m:t>
                    </m:r>
                    <m:r>
                      <a:rPr lang="en-US" altLang="en-US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&gt; </m:t>
                    </m:r>
                    <m:sSub>
                      <m:sSubPr>
                        <m:ctrlPr>
                          <a:rPr lang="en-US" alt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en-US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US" altLang="en-US" sz="24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en-US" sz="2400" b="1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𝑫𝑺</m:t>
                    </m:r>
                    <m:r>
                      <a:rPr lang="en-US" altLang="en-US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≥  </m:t>
                    </m:r>
                    <m:sSub>
                      <m:sSubPr>
                        <m:ctrlPr>
                          <a:rPr lang="en-US" alt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en-US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𝑮𝑺</m:t>
                        </m:r>
                      </m:sub>
                    </m:sSub>
                    <m:r>
                      <a:rPr lang="en-US" altLang="en-US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alt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en-US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US" altLang="en-US" sz="24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 </a:t>
                </a:r>
                <a:endParaRPr lang="en-US" altLang="en-US" sz="2400" b="1" dirty="0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Text Box 5">
                <a:extLst>
                  <a:ext uri="{FF2B5EF4-FFF2-40B4-BE49-F238E27FC236}">
                    <a16:creationId xmlns:a16="http://schemas.microsoft.com/office/drawing/2014/main" id="{58384CB1-50D2-4233-D3E6-7B3CE9373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1787610"/>
                <a:ext cx="8310563" cy="461665"/>
              </a:xfrm>
              <a:prstGeom prst="rect">
                <a:avLst/>
              </a:prstGeom>
              <a:blipFill>
                <a:blip r:embed="rId4"/>
                <a:stretch>
                  <a:fillRect l="-1174" t="-9211" b="-3026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4A32E14-64CD-4204-565B-01217C96CD53}"/>
                  </a:ext>
                </a:extLst>
              </p:cNvPr>
              <p:cNvSpPr txBox="1"/>
              <p:nvPr/>
            </p:nvSpPr>
            <p:spPr>
              <a:xfrm>
                <a:off x="7546407" y="5227619"/>
                <a:ext cx="3932619" cy="11678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srgbClr val="000000"/>
                    </a:solidFill>
                    <a:latin typeface="Verdana" panose="020B0604030504040204" pitchFamily="34" charset="0"/>
                    <a:cs typeface="Arial" panose="020B0604020202020204" pitchFamily="34" charset="0"/>
                  </a:rPr>
                  <a:t>In </a:t>
                </a:r>
                <a:r>
                  <a:rPr lang="en-US" b="1" dirty="0">
                    <a:solidFill>
                      <a:srgbClr val="000000"/>
                    </a:solidFill>
                    <a:latin typeface="Verdana" panose="020B0604030504040204" pitchFamily="34" charset="0"/>
                    <a:cs typeface="Arial" panose="020B0604020202020204" pitchFamily="34" charset="0"/>
                  </a:rPr>
                  <a:t>Saturation</a:t>
                </a:r>
                <a:r>
                  <a:rPr lang="en-US" dirty="0">
                    <a:solidFill>
                      <a:srgbClr val="000000"/>
                    </a:solidFill>
                    <a:latin typeface="Verdana" panose="020B0604030504040204" pitchFamily="34" charset="0"/>
                    <a:cs typeface="Arial" panose="020B0604020202020204" pitchFamily="34" charset="0"/>
                  </a:rPr>
                  <a:t> mode, average voltage across channel fixed at:</a:t>
                </a: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srgbClr val="000000"/>
                    </a:solidFill>
                    <a:latin typeface="Verdana" panose="020B060403050404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𝑂𝑉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Verdana" panose="020B060403050404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4A32E14-64CD-4204-565B-01217C96C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407" y="5227619"/>
                <a:ext cx="3932619" cy="1167884"/>
              </a:xfrm>
              <a:prstGeom prst="rect">
                <a:avLst/>
              </a:prstGeom>
              <a:blipFill>
                <a:blip r:embed="rId5"/>
                <a:stretch>
                  <a:fillRect l="-1395" t="-3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C7F1FF-2F52-C310-95AE-BC5E86212302}"/>
                  </a:ext>
                </a:extLst>
              </p:cNvPr>
              <p:cNvSpPr txBox="1"/>
              <p:nvPr/>
            </p:nvSpPr>
            <p:spPr>
              <a:xfrm>
                <a:off x="9958261" y="1793992"/>
                <a:ext cx="1293880" cy="11630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𝑫𝑺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bSup>
                        <m:sSub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1" dirty="0">
                  <a:solidFill>
                    <a:srgbClr val="FF0000"/>
                  </a:solidFill>
                  <a:latin typeface="Verdana" panose="020B0604030504040204" pitchFamily="34" charset="0"/>
                  <a:cs typeface="Arial" panose="020B0604020202020204" pitchFamily="34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b="1" dirty="0">
                  <a:solidFill>
                    <a:srgbClr val="FF0000"/>
                  </a:solidFill>
                  <a:latin typeface="Verdana" panose="020B0604030504040204" pitchFamily="34" charset="0"/>
                  <a:cs typeface="Arial" panose="020B0604020202020204" pitchFamily="34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𝑫𝑺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0000"/>
                  </a:solidFill>
                  <a:latin typeface="Verdana" panose="020B060403050404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C7F1FF-2F52-C310-95AE-BC5E862123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8261" y="1793992"/>
                <a:ext cx="1293880" cy="11630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4189D19-1C11-8E4F-ABB4-3192C2E028D8}"/>
              </a:ext>
            </a:extLst>
          </p:cNvPr>
          <p:cNvSpPr/>
          <p:nvPr/>
        </p:nvSpPr>
        <p:spPr bwMode="auto">
          <a:xfrm>
            <a:off x="9958261" y="1787610"/>
            <a:ext cx="1357084" cy="1251560"/>
          </a:xfrm>
          <a:prstGeom prst="roundRect">
            <a:avLst>
              <a:gd name="adj" fmla="val 8670"/>
            </a:avLst>
          </a:prstGeom>
          <a:noFill/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45660D6-46A1-EA73-4DDC-476BA8591EEC}"/>
                  </a:ext>
                </a:extLst>
              </p:cNvPr>
              <p:cNvSpPr txBox="1"/>
              <p:nvPr/>
            </p:nvSpPr>
            <p:spPr>
              <a:xfrm>
                <a:off x="3640275" y="2239019"/>
                <a:ext cx="4750724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𝑫𝑺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𝑮𝑺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𝑶𝑽</m:t>
                          </m:r>
                        </m:sub>
                        <m:sup>
                          <m:r>
                            <a:rPr 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  <a:latin typeface="Verdana" panose="020B060403050404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45660D6-46A1-EA73-4DDC-476BA8591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275" y="2239019"/>
                <a:ext cx="4750724" cy="7838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5106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  <p:bldP spid="24" grpId="0" animBg="1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58382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Switch </a:t>
            </a:r>
            <a:r>
              <a:rPr dirty="0"/>
              <a:t>–</a:t>
            </a:r>
            <a:r>
              <a:rPr spc="-80" dirty="0"/>
              <a:t> </a:t>
            </a:r>
            <a:r>
              <a:rPr spc="-50" dirty="0"/>
              <a:t>Types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779"/>
            <a:ext cx="9799320" cy="1735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Depending on the </a:t>
            </a:r>
            <a:r>
              <a:rPr sz="2800" spc="-15" dirty="0">
                <a:latin typeface="Calibri"/>
                <a:cs typeface="Calibri"/>
              </a:rPr>
              <a:t>control,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switch can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endParaRPr sz="28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698500" algn="l"/>
              </a:tabLst>
            </a:pPr>
            <a:r>
              <a:rPr sz="2800" b="1" spc="-5" dirty="0">
                <a:latin typeface="Calibri"/>
                <a:cs typeface="Calibri"/>
              </a:rPr>
              <a:t>Analog</a:t>
            </a:r>
            <a:r>
              <a:rPr sz="2800" spc="-5" dirty="0">
                <a:latin typeface="Calibri"/>
                <a:cs typeface="Calibri"/>
              </a:rPr>
              <a:t>: </a:t>
            </a:r>
            <a:r>
              <a:rPr sz="2800" spc="-15" dirty="0">
                <a:latin typeface="Calibri"/>
                <a:cs typeface="Calibri"/>
              </a:rPr>
              <a:t>Controlled </a:t>
            </a:r>
            <a:r>
              <a:rPr sz="2800" dirty="0">
                <a:latin typeface="Calibri"/>
                <a:cs typeface="Calibri"/>
              </a:rPr>
              <a:t>using </a:t>
            </a:r>
            <a:r>
              <a:rPr sz="2800" spc="-15" dirty="0">
                <a:latin typeface="Calibri"/>
                <a:cs typeface="Calibri"/>
              </a:rPr>
              <a:t>physical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toggle/button</a:t>
            </a:r>
            <a:endParaRPr sz="2800">
              <a:latin typeface="Calibri"/>
              <a:cs typeface="Calibri"/>
            </a:endParaRPr>
          </a:p>
          <a:p>
            <a:pPr marL="698500" marR="5080" lvl="1" indent="-228600">
              <a:lnSpc>
                <a:spcPts val="3120"/>
              </a:lnSpc>
              <a:spcBef>
                <a:spcPts val="420"/>
              </a:spcBef>
              <a:buFont typeface="Arial"/>
              <a:buChar char="•"/>
              <a:tabLst>
                <a:tab pos="698500" algn="l"/>
              </a:tabLst>
            </a:pPr>
            <a:r>
              <a:rPr sz="2800" b="1" spc="-5" dirty="0">
                <a:latin typeface="Calibri"/>
                <a:cs typeface="Calibri"/>
              </a:rPr>
              <a:t>Digital</a:t>
            </a:r>
            <a:r>
              <a:rPr sz="2800" spc="-5" dirty="0">
                <a:latin typeface="Calibri"/>
                <a:cs typeface="Calibri"/>
              </a:rPr>
              <a:t>: </a:t>
            </a:r>
            <a:r>
              <a:rPr sz="2800" spc="-15" dirty="0">
                <a:latin typeface="Calibri"/>
                <a:cs typeface="Calibri"/>
              </a:rPr>
              <a:t>Controlled </a:t>
            </a:r>
            <a:r>
              <a:rPr sz="2800" dirty="0">
                <a:latin typeface="Calibri"/>
                <a:cs typeface="Calibri"/>
              </a:rPr>
              <a:t>using </a:t>
            </a:r>
            <a:r>
              <a:rPr sz="2800" spc="-20" dirty="0">
                <a:latin typeface="Calibri"/>
                <a:cs typeface="Calibri"/>
              </a:rPr>
              <a:t>voltage </a:t>
            </a:r>
            <a:r>
              <a:rPr sz="2800" spc="-5" dirty="0">
                <a:latin typeface="Calibri"/>
                <a:cs typeface="Calibri"/>
              </a:rPr>
              <a:t>or </a:t>
            </a:r>
            <a:r>
              <a:rPr sz="2800" spc="-10" dirty="0">
                <a:latin typeface="Calibri"/>
                <a:cs typeface="Calibri"/>
              </a:rPr>
              <a:t>current. Example </a:t>
            </a:r>
            <a:r>
              <a:rPr sz="2800" dirty="0">
                <a:latin typeface="Calibri"/>
                <a:cs typeface="Calibri"/>
              </a:rPr>
              <a:t>– </a:t>
            </a:r>
            <a:r>
              <a:rPr sz="2800" spc="-5" dirty="0">
                <a:latin typeface="Calibri"/>
                <a:cs typeface="Calibri"/>
              </a:rPr>
              <a:t>MOSFET  </a:t>
            </a:r>
            <a:r>
              <a:rPr sz="2800" spc="-15" dirty="0">
                <a:latin typeface="Calibri"/>
                <a:cs typeface="Calibri"/>
              </a:rPr>
              <a:t>(voltage controlled), </a:t>
            </a:r>
            <a:r>
              <a:rPr sz="2800" spc="-5" dirty="0">
                <a:latin typeface="Calibri"/>
                <a:cs typeface="Calibri"/>
              </a:rPr>
              <a:t>BJT </a:t>
            </a:r>
            <a:r>
              <a:rPr sz="2800" spc="-10" dirty="0">
                <a:latin typeface="Calibri"/>
                <a:cs typeface="Calibri"/>
              </a:rPr>
              <a:t>(current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controlled)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75619" y="3868619"/>
            <a:ext cx="4720380" cy="18367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968387" y="5976620"/>
            <a:ext cx="1551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libri"/>
                <a:cs typeface="Calibri"/>
              </a:rPr>
              <a:t>Analog</a:t>
            </a:r>
            <a:r>
              <a:rPr sz="1800" b="1" spc="-6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switches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91524" y="3734790"/>
            <a:ext cx="2971170" cy="20848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327159" y="5976620"/>
            <a:ext cx="27089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Digital switches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(Transistors)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8177442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Solving </a:t>
            </a:r>
            <a:r>
              <a:rPr spc="-15" dirty="0"/>
              <a:t>Circuits </a:t>
            </a:r>
            <a:r>
              <a:rPr spc="-5" dirty="0"/>
              <a:t>with</a:t>
            </a:r>
            <a:r>
              <a:rPr spc="-10" dirty="0"/>
              <a:t> </a:t>
            </a:r>
            <a:r>
              <a:rPr spc="-5" dirty="0"/>
              <a:t>MOSFET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904239" y="1716532"/>
                <a:ext cx="10114280" cy="4177029"/>
              </a:xfrm>
              <a:prstGeom prst="rect">
                <a:avLst/>
              </a:prstGeom>
            </p:spPr>
            <p:txBody>
              <a:bodyPr vert="horz" wrap="square" lIns="0" tIns="91440" rIns="0" bIns="0" rtlCol="0">
                <a:spAutoFit/>
              </a:bodyPr>
              <a:lstStyle/>
              <a:p>
                <a:pPr marL="254000" indent="-228600">
                  <a:lnSpc>
                    <a:spcPct val="100000"/>
                  </a:lnSpc>
                  <a:spcBef>
                    <a:spcPts val="720"/>
                  </a:spcBef>
                  <a:buFont typeface="Arial"/>
                  <a:buChar char="•"/>
                  <a:tabLst>
                    <a:tab pos="254000" algn="l"/>
                  </a:tabLst>
                </a:pPr>
                <a:r>
                  <a:rPr lang="en-US" sz="2800" dirty="0">
                    <a:latin typeface="Calibri"/>
                    <a:cs typeface="Calibri"/>
                  </a:rPr>
                  <a:t>Use </a:t>
                </a:r>
                <a:r>
                  <a:rPr lang="en-US" sz="2800" b="1" spc="-5" dirty="0">
                    <a:latin typeface="Calibri"/>
                    <a:cs typeface="Calibri"/>
                  </a:rPr>
                  <a:t>Method of Assumed</a:t>
                </a:r>
                <a:r>
                  <a:rPr lang="en-US" sz="2800" b="1" spc="5" dirty="0">
                    <a:latin typeface="Calibri"/>
                    <a:cs typeface="Calibri"/>
                  </a:rPr>
                  <a:t> </a:t>
                </a:r>
                <a:r>
                  <a:rPr lang="en-US" sz="2800" b="1" spc="-15" dirty="0">
                    <a:latin typeface="Calibri"/>
                    <a:cs typeface="Calibri"/>
                  </a:rPr>
                  <a:t>State</a:t>
                </a:r>
                <a:r>
                  <a:rPr lang="en-US" sz="2800" spc="-15" dirty="0">
                    <a:latin typeface="Calibri"/>
                    <a:cs typeface="Calibri"/>
                  </a:rPr>
                  <a:t>!</a:t>
                </a:r>
                <a:endParaRPr lang="en-US" sz="2800" dirty="0">
                  <a:latin typeface="Calibri"/>
                  <a:cs typeface="Calibri"/>
                </a:endParaRPr>
              </a:p>
              <a:p>
                <a:pPr marL="254000" indent="-228600">
                  <a:lnSpc>
                    <a:spcPct val="100000"/>
                  </a:lnSpc>
                  <a:spcBef>
                    <a:spcPts val="625"/>
                  </a:spcBef>
                  <a:buFont typeface="Arial"/>
                  <a:buChar char="•"/>
                  <a:tabLst>
                    <a:tab pos="254000" algn="l"/>
                  </a:tabLst>
                </a:pPr>
                <a:r>
                  <a:rPr lang="en-US" sz="2800" spc="-15" dirty="0">
                    <a:latin typeface="Calibri"/>
                    <a:cs typeface="Calibri"/>
                  </a:rPr>
                  <a:t>Three</a:t>
                </a:r>
                <a:r>
                  <a:rPr lang="en-US" sz="2800" spc="-10" dirty="0">
                    <a:latin typeface="Calibri"/>
                    <a:cs typeface="Calibri"/>
                  </a:rPr>
                  <a:t> </a:t>
                </a:r>
                <a:r>
                  <a:rPr lang="en-US" sz="2800" spc="-15" dirty="0">
                    <a:latin typeface="Calibri"/>
                    <a:cs typeface="Calibri"/>
                  </a:rPr>
                  <a:t>steps:</a:t>
                </a:r>
                <a:endParaRPr lang="en-US" sz="2800" dirty="0">
                  <a:latin typeface="Calibri"/>
                  <a:cs typeface="Calibri"/>
                </a:endParaRPr>
              </a:p>
              <a:p>
                <a:pPr marL="711200" lvl="1" indent="-228600">
                  <a:lnSpc>
                    <a:spcPct val="100000"/>
                  </a:lnSpc>
                  <a:spcBef>
                    <a:spcPts val="145"/>
                  </a:spcBef>
                  <a:buFont typeface="Arial"/>
                  <a:buChar char="•"/>
                  <a:tabLst>
                    <a:tab pos="711200" algn="l"/>
                  </a:tabLst>
                </a:pPr>
                <a:r>
                  <a:rPr lang="en-US" sz="2800" b="1" spc="-5" dirty="0">
                    <a:latin typeface="Calibri"/>
                    <a:cs typeface="Calibri"/>
                  </a:rPr>
                  <a:t>Assume</a:t>
                </a:r>
                <a:r>
                  <a:rPr lang="en-US" sz="2800" spc="-5" dirty="0">
                    <a:latin typeface="Calibri"/>
                    <a:cs typeface="Calibri"/>
                  </a:rPr>
                  <a:t>: One of the modes </a:t>
                </a:r>
                <a:r>
                  <a:rPr lang="en-US" sz="2800" spc="-35" dirty="0">
                    <a:latin typeface="Calibri"/>
                    <a:cs typeface="Calibri"/>
                  </a:rPr>
                  <a:t>(Cutoff, </a:t>
                </a:r>
                <a:r>
                  <a:rPr lang="en-US" sz="2800" spc="-30" dirty="0">
                    <a:latin typeface="Calibri"/>
                    <a:cs typeface="Calibri"/>
                  </a:rPr>
                  <a:t>Triode,</a:t>
                </a:r>
                <a:r>
                  <a:rPr lang="en-US" sz="2800" spc="65" dirty="0">
                    <a:latin typeface="Calibri"/>
                    <a:cs typeface="Calibri"/>
                  </a:rPr>
                  <a:t> </a:t>
                </a:r>
                <a:r>
                  <a:rPr lang="en-US" sz="2800" spc="-15" dirty="0">
                    <a:latin typeface="Calibri"/>
                    <a:cs typeface="Calibri"/>
                  </a:rPr>
                  <a:t>Saturation)</a:t>
                </a:r>
                <a:endParaRPr lang="en-US" sz="2800" dirty="0">
                  <a:latin typeface="Calibri"/>
                  <a:cs typeface="Calibri"/>
                </a:endParaRPr>
              </a:p>
              <a:p>
                <a:pPr marL="711200" lvl="1" indent="-228600">
                  <a:lnSpc>
                    <a:spcPct val="100000"/>
                  </a:lnSpc>
                  <a:spcBef>
                    <a:spcPts val="240"/>
                  </a:spcBef>
                  <a:buFont typeface="Arial"/>
                  <a:buChar char="•"/>
                  <a:tabLst>
                    <a:tab pos="711200" algn="l"/>
                  </a:tabLst>
                </a:pPr>
                <a:r>
                  <a:rPr lang="en-US" sz="2800" b="1" spc="-10" dirty="0">
                    <a:latin typeface="Calibri"/>
                    <a:cs typeface="Calibri"/>
                  </a:rPr>
                  <a:t>Solve</a:t>
                </a:r>
                <a:r>
                  <a:rPr lang="en-US" sz="2800" spc="-10" dirty="0">
                    <a:latin typeface="Calibri"/>
                    <a:cs typeface="Calibri"/>
                  </a:rPr>
                  <a:t>: </a:t>
                </a:r>
                <a:r>
                  <a:rPr lang="en-US" sz="2800" dirty="0">
                    <a:latin typeface="Calibri"/>
                    <a:cs typeface="Calibri"/>
                  </a:rPr>
                  <a:t>Use </a:t>
                </a:r>
                <a:r>
                  <a:rPr lang="en-US" sz="2800" spc="-10" dirty="0">
                    <a:latin typeface="Calibri"/>
                    <a:cs typeface="Calibri"/>
                  </a:rPr>
                  <a:t>corresponding equation </a:t>
                </a:r>
                <a:r>
                  <a:rPr lang="en-US" sz="2800" spc="-5" dirty="0">
                    <a:latin typeface="Calibri"/>
                    <a:cs typeface="Calibri"/>
                  </a:rPr>
                  <a:t>and</a:t>
                </a:r>
                <a:r>
                  <a:rPr lang="en-US" sz="2800" spc="35" dirty="0">
                    <a:latin typeface="Calibri"/>
                    <a:cs typeface="Calibri"/>
                  </a:rPr>
                  <a:t> </a:t>
                </a:r>
                <a:r>
                  <a:rPr lang="en-US" sz="2800" spc="-20" dirty="0">
                    <a:latin typeface="Calibri"/>
                    <a:cs typeface="Calibri"/>
                  </a:rPr>
                  <a:t>KCL+KVL</a:t>
                </a:r>
                <a:endParaRPr lang="en-US" sz="2800" dirty="0">
                  <a:latin typeface="Calibri"/>
                  <a:cs typeface="Calibri"/>
                </a:endParaRPr>
              </a:p>
              <a:p>
                <a:pPr marL="711200" marR="17780" lvl="1" indent="-228600">
                  <a:lnSpc>
                    <a:spcPts val="3000"/>
                  </a:lnSpc>
                  <a:spcBef>
                    <a:spcPts val="545"/>
                  </a:spcBef>
                  <a:buFont typeface="Arial"/>
                  <a:buChar char="•"/>
                  <a:tabLst>
                    <a:tab pos="711200" algn="l"/>
                  </a:tabLst>
                </a:pPr>
                <a:r>
                  <a:rPr lang="en-US" sz="2800" b="1" spc="-20" dirty="0">
                    <a:latin typeface="Calibri"/>
                    <a:cs typeface="Calibri"/>
                  </a:rPr>
                  <a:t>Verify</a:t>
                </a:r>
                <a:r>
                  <a:rPr lang="en-US" sz="2800" spc="-20" dirty="0">
                    <a:latin typeface="Calibri"/>
                    <a:cs typeface="Calibri"/>
                  </a:rPr>
                  <a:t>: </a:t>
                </a:r>
                <a:r>
                  <a:rPr lang="en-US" sz="2800" spc="-5" dirty="0">
                    <a:latin typeface="Calibri"/>
                    <a:cs typeface="Calibri"/>
                  </a:rPr>
                  <a:t>Check if </a:t>
                </a:r>
                <a:r>
                  <a:rPr lang="en-US" sz="2800" dirty="0">
                    <a:latin typeface="Calibri"/>
                    <a:cs typeface="Calibri"/>
                  </a:rPr>
                  <a:t>the </a:t>
                </a:r>
                <a:r>
                  <a:rPr lang="en-US" sz="2800" spc="-5" dirty="0">
                    <a:latin typeface="Calibri"/>
                    <a:cs typeface="Calibri"/>
                  </a:rPr>
                  <a:t>conditions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pc="-5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8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b>
                        <m:r>
                          <a:rPr lang="en-US" sz="28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𝐷𝑆</m:t>
                        </m:r>
                      </m:sub>
                    </m:sSub>
                  </m:oMath>
                </a14:m>
                <a:r>
                  <a:rPr lang="en-US" sz="3000" spc="352" baseline="-16666" dirty="0">
                    <a:latin typeface="Cambria Math"/>
                    <a:cs typeface="Cambria Math"/>
                  </a:rPr>
                  <a:t> </a:t>
                </a:r>
                <a:r>
                  <a:rPr lang="en-US" sz="2800" spc="-5" dirty="0">
                    <a:latin typeface="Calibri"/>
                    <a:cs typeface="Calibri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800" i="1" spc="-5"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b>
                        <m:r>
                          <a:rPr lang="en-US" sz="28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𝐺</m:t>
                        </m:r>
                        <m:r>
                          <a:rPr lang="en-US" sz="2800" i="1" spc="-5">
                            <a:latin typeface="Cambria Math" panose="02040503050406030204" pitchFamily="18" charset="0"/>
                            <a:cs typeface="Calibri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3000" spc="82" baseline="-16666" dirty="0">
                    <a:latin typeface="Cambria Math"/>
                    <a:cs typeface="Cambria Math"/>
                  </a:rPr>
                  <a:t> </a:t>
                </a:r>
                <a:r>
                  <a:rPr lang="en-US" sz="2800" spc="-15" dirty="0">
                    <a:latin typeface="Calibri"/>
                    <a:cs typeface="Calibri"/>
                  </a:rPr>
                  <a:t>are </a:t>
                </a:r>
                <a:r>
                  <a:rPr lang="en-US" sz="2800" spc="-10" dirty="0">
                    <a:latin typeface="Calibri"/>
                    <a:cs typeface="Calibri"/>
                  </a:rPr>
                  <a:t>satisfied. </a:t>
                </a:r>
                <a:r>
                  <a:rPr lang="en-US" sz="2800" spc="-5" dirty="0">
                    <a:latin typeface="Calibri"/>
                    <a:cs typeface="Calibri"/>
                  </a:rPr>
                  <a:t>If not,  </a:t>
                </a:r>
                <a:r>
                  <a:rPr lang="en-US" sz="2800" spc="-15" dirty="0">
                    <a:latin typeface="Calibri"/>
                    <a:cs typeface="Calibri"/>
                  </a:rPr>
                  <a:t>repeat</a:t>
                </a:r>
                <a:r>
                  <a:rPr lang="en-US" sz="2400" spc="-15" dirty="0">
                    <a:latin typeface="Calibri"/>
                    <a:cs typeface="Calibri"/>
                  </a:rPr>
                  <a:t>.</a:t>
                </a:r>
                <a:endParaRPr lang="en-US" sz="2400" dirty="0">
                  <a:latin typeface="Calibri"/>
                  <a:cs typeface="Calibri"/>
                </a:endParaRPr>
              </a:p>
              <a:p>
                <a:pPr marL="254000" indent="-228600">
                  <a:lnSpc>
                    <a:spcPct val="100000"/>
                  </a:lnSpc>
                  <a:spcBef>
                    <a:spcPts val="705"/>
                  </a:spcBef>
                  <a:buFont typeface="Arial"/>
                  <a:buChar char="•"/>
                  <a:tabLst>
                    <a:tab pos="254000" algn="l"/>
                  </a:tabLst>
                </a:pPr>
                <a:r>
                  <a:rPr lang="en-US" sz="2800" spc="-10" dirty="0">
                    <a:latin typeface="Calibri"/>
                    <a:cs typeface="Calibri"/>
                  </a:rPr>
                  <a:t>Might </a:t>
                </a:r>
                <a:r>
                  <a:rPr lang="en-US" sz="2800" spc="-5" dirty="0">
                    <a:latin typeface="Calibri"/>
                    <a:cs typeface="Calibri"/>
                  </a:rPr>
                  <a:t>need </a:t>
                </a:r>
                <a:r>
                  <a:rPr lang="en-US" sz="2800" spc="-15" dirty="0">
                    <a:latin typeface="Calibri"/>
                    <a:cs typeface="Calibri"/>
                  </a:rPr>
                  <a:t>to </a:t>
                </a:r>
                <a:r>
                  <a:rPr lang="en-US" sz="2800" spc="-10" dirty="0">
                    <a:latin typeface="Calibri"/>
                    <a:cs typeface="Calibri"/>
                  </a:rPr>
                  <a:t>solve </a:t>
                </a:r>
                <a:r>
                  <a:rPr lang="en-US" sz="2800" spc="-15" dirty="0">
                    <a:latin typeface="Calibri"/>
                    <a:cs typeface="Calibri"/>
                  </a:rPr>
                  <a:t>quadratic </a:t>
                </a:r>
                <a:r>
                  <a:rPr lang="en-US" sz="2800" spc="-10" dirty="0">
                    <a:latin typeface="Calibri"/>
                    <a:cs typeface="Calibri"/>
                  </a:rPr>
                  <a:t>equation </a:t>
                </a:r>
                <a:r>
                  <a:rPr lang="en-US" sz="2800" spc="70" dirty="0">
                    <a:latin typeface="Cambria Math"/>
                    <a:cs typeface="Cambria Math"/>
                  </a:rPr>
                  <a:t>(𝑎𝑥</a:t>
                </a:r>
                <a:r>
                  <a:rPr lang="en-US" sz="3000" spc="104" baseline="29166" dirty="0">
                    <a:latin typeface="Cambria Math"/>
                    <a:cs typeface="Cambria Math"/>
                  </a:rPr>
                  <a:t>2 </a:t>
                </a:r>
                <a:r>
                  <a:rPr lang="en-US" sz="2800" dirty="0">
                    <a:latin typeface="Cambria Math"/>
                    <a:cs typeface="Cambria Math"/>
                  </a:rPr>
                  <a:t>+ 𝑏𝑥 + 𝑐 =</a:t>
                </a:r>
                <a:r>
                  <a:rPr lang="en-US" sz="2800" spc="-300" dirty="0">
                    <a:latin typeface="Cambria Math"/>
                    <a:cs typeface="Cambria Math"/>
                  </a:rPr>
                  <a:t> </a:t>
                </a:r>
                <a:r>
                  <a:rPr lang="en-US" sz="2800" spc="-5" dirty="0">
                    <a:latin typeface="Cambria Math"/>
                    <a:cs typeface="Cambria Math"/>
                  </a:rPr>
                  <a:t>0)</a:t>
                </a:r>
                <a:r>
                  <a:rPr lang="en-US" sz="2800" spc="-5" dirty="0">
                    <a:latin typeface="Calibri"/>
                    <a:cs typeface="Calibri"/>
                  </a:rPr>
                  <a:t>.</a:t>
                </a:r>
                <a:endParaRPr lang="en-US" sz="2800" dirty="0">
                  <a:latin typeface="Calibri"/>
                  <a:cs typeface="Calibri"/>
                </a:endParaRPr>
              </a:p>
              <a:p>
                <a:pPr marL="254000" marR="1287145" indent="-228600">
                  <a:lnSpc>
                    <a:spcPts val="3000"/>
                  </a:lnSpc>
                  <a:spcBef>
                    <a:spcPts val="1045"/>
                  </a:spcBef>
                  <a:buFont typeface="Arial"/>
                  <a:buChar char="•"/>
                  <a:tabLst>
                    <a:tab pos="254000" algn="l"/>
                  </a:tabLst>
                </a:pPr>
                <a:r>
                  <a:rPr lang="en-US" sz="2800" spc="-5" dirty="0">
                    <a:latin typeface="Calibri"/>
                    <a:cs typeface="Calibri"/>
                  </a:rPr>
                  <a:t>If </a:t>
                </a:r>
                <a:r>
                  <a:rPr lang="en-US" sz="2800" spc="-15" dirty="0">
                    <a:latin typeface="Calibri"/>
                    <a:cs typeface="Calibri"/>
                  </a:rPr>
                  <a:t>we </a:t>
                </a:r>
                <a:r>
                  <a:rPr lang="en-US" sz="2800" spc="-20" dirty="0">
                    <a:latin typeface="Calibri"/>
                    <a:cs typeface="Calibri"/>
                  </a:rPr>
                  <a:t>get </a:t>
                </a:r>
                <a:r>
                  <a:rPr lang="en-US" sz="2800" spc="-15" dirty="0">
                    <a:latin typeface="Calibri"/>
                    <a:cs typeface="Calibri"/>
                  </a:rPr>
                  <a:t>two </a:t>
                </a:r>
                <a:r>
                  <a:rPr lang="en-US" sz="2800" spc="-10" dirty="0">
                    <a:latin typeface="Calibri"/>
                    <a:cs typeface="Calibri"/>
                  </a:rPr>
                  <a:t>roots, </a:t>
                </a:r>
                <a:r>
                  <a:rPr lang="en-US" sz="2800" spc="-5" dirty="0">
                    <a:latin typeface="Calibri"/>
                    <a:cs typeface="Calibri"/>
                  </a:rPr>
                  <a:t>choose the one </a:t>
                </a:r>
                <a:r>
                  <a:rPr lang="en-US" sz="2800" spc="-20" dirty="0">
                    <a:latin typeface="Calibri"/>
                    <a:cs typeface="Calibri"/>
                  </a:rPr>
                  <a:t>that’s </a:t>
                </a:r>
                <a:r>
                  <a:rPr lang="en-US" sz="2800" i="1" u="heavy" spc="-10" dirty="0">
                    <a:uFill>
                      <a:solidFill>
                        <a:srgbClr val="000000"/>
                      </a:solidFill>
                    </a:uFill>
                    <a:latin typeface="Calibri"/>
                    <a:cs typeface="Calibri"/>
                  </a:rPr>
                  <a:t>favorable</a:t>
                </a:r>
                <a:r>
                  <a:rPr lang="en-US" sz="2800" i="1" spc="-10" dirty="0">
                    <a:latin typeface="Calibri"/>
                    <a:cs typeface="Calibri"/>
                  </a:rPr>
                  <a:t> </a:t>
                </a:r>
                <a:r>
                  <a:rPr lang="en-US" sz="2800" spc="-15" dirty="0">
                    <a:latin typeface="Calibri"/>
                    <a:cs typeface="Calibri"/>
                  </a:rPr>
                  <a:t>to your  </a:t>
                </a:r>
                <a:r>
                  <a:rPr lang="en-US" sz="2800" spc="-5" dirty="0">
                    <a:latin typeface="Calibri"/>
                    <a:cs typeface="Calibri"/>
                  </a:rPr>
                  <a:t>assumption</a:t>
                </a:r>
                <a:endParaRPr sz="28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239" y="1716532"/>
                <a:ext cx="10114280" cy="4177029"/>
              </a:xfrm>
              <a:prstGeom prst="rect">
                <a:avLst/>
              </a:prstGeom>
              <a:blipFill>
                <a:blip r:embed="rId2"/>
                <a:stretch>
                  <a:fillRect l="-1748" t="-292" r="-2773" b="-43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E010D-FDE0-7595-D7AD-79836BF48E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939" y="654405"/>
            <a:ext cx="10358120" cy="609398"/>
          </a:xfrm>
        </p:spPr>
        <p:txBody>
          <a:bodyPr/>
          <a:lstStyle/>
          <a:p>
            <a:r>
              <a:rPr lang="en-US" dirty="0"/>
              <a:t>Example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3E08B2-E31C-45ED-4F32-E2B5BF3C7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613" y="3136014"/>
            <a:ext cx="3486329" cy="28068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34447D7-AE3A-A18F-5104-CB4FA7D127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939" y="1505689"/>
                <a:ext cx="10358120" cy="133674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60000"/>
                  </a:lnSpc>
                  <a:buFont typeface="Arial" panose="020B0604020202020204" pitchFamily="34" charset="0"/>
                  <a:buNone/>
                </a:pPr>
                <a:r>
                  <a:rPr lang="en-US" sz="1600" dirty="0"/>
                  <a:t>Analyze the circuit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𝑶</m:t>
                        </m:r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1600" dirty="0"/>
                  <a:t> using the Method of Assumed State. Here, the input of the MOSFET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sz="1600" dirty="0"/>
                  <a:t>. You must validate your assumptions.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34447D7-AE3A-A18F-5104-CB4FA7D12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9" y="1505689"/>
                <a:ext cx="10358120" cy="1336749"/>
              </a:xfrm>
              <a:prstGeom prst="rect">
                <a:avLst/>
              </a:prstGeom>
              <a:blipFill>
                <a:blip r:embed="rId3"/>
                <a:stretch>
                  <a:fillRect l="-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AC532D-04FA-9CD0-EAF2-8AE6C7545B36}"/>
                  </a:ext>
                </a:extLst>
              </p:cNvPr>
              <p:cNvSpPr txBox="1"/>
              <p:nvPr/>
            </p:nvSpPr>
            <p:spPr>
              <a:xfrm>
                <a:off x="846058" y="2327131"/>
                <a:ext cx="6795207" cy="4424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5400">
                  <a:spcBef>
                    <a:spcPts val="145"/>
                  </a:spcBef>
                  <a:tabLst>
                    <a:tab pos="711200" algn="l"/>
                  </a:tabLst>
                </a:pPr>
                <a:r>
                  <a:rPr lang="en-US" sz="2400" b="1" spc="-5" dirty="0">
                    <a:solidFill>
                      <a:srgbClr val="FF0000"/>
                    </a:solidFill>
                    <a:cs typeface="Calibri"/>
                  </a:rPr>
                  <a:t>Assume</a:t>
                </a:r>
                <a:r>
                  <a:rPr lang="en-US" sz="2400" spc="-5" dirty="0">
                    <a:solidFill>
                      <a:srgbClr val="FF0000"/>
                    </a:solidFill>
                    <a:cs typeface="Calibri"/>
                  </a:rPr>
                  <a:t>:</a:t>
                </a:r>
                <a:endParaRPr lang="en-US" sz="2400" spc="-15" dirty="0">
                  <a:cs typeface="Calibri"/>
                </a:endParaRPr>
              </a:p>
              <a:p>
                <a:pPr marL="482600" lvl="1">
                  <a:spcBef>
                    <a:spcPts val="145"/>
                  </a:spcBef>
                  <a:tabLst>
                    <a:tab pos="711200" algn="l"/>
                  </a:tabLst>
                </a:pPr>
                <a:r>
                  <a:rPr lang="en-US" spc="-15" dirty="0">
                    <a:cs typeface="Calibri"/>
                  </a:rPr>
                  <a:t>Let </a:t>
                </a:r>
                <a:r>
                  <a:rPr lang="en-US" b="1" i="0" spc="-15" dirty="0">
                    <a:cs typeface="Calibri"/>
                  </a:rPr>
                  <a:t>MOSFET</a:t>
                </a:r>
                <a:r>
                  <a:rPr lang="en-US" b="1" i="0" spc="-15" dirty="0">
                    <a:latin typeface="+mj-lt"/>
                    <a:cs typeface="Calibri"/>
                  </a:rPr>
                  <a:t> </a:t>
                </a:r>
                <a:r>
                  <a:rPr lang="en-US" spc="-15" dirty="0">
                    <a:cs typeface="Calibri"/>
                  </a:rPr>
                  <a:t>be in </a:t>
                </a:r>
                <a:r>
                  <a:rPr lang="en-US" b="1" spc="-15" dirty="0">
                    <a:cs typeface="Calibri"/>
                  </a:rPr>
                  <a:t>Saturation </a:t>
                </a:r>
                <a:r>
                  <a:rPr lang="en-US" spc="-15" dirty="0">
                    <a:cs typeface="Calibri"/>
                  </a:rPr>
                  <a:t>mode: </a:t>
                </a:r>
              </a:p>
              <a:p>
                <a:pPr marL="482600" lvl="1">
                  <a:spcBef>
                    <a:spcPts val="145"/>
                  </a:spcBef>
                  <a:tabLst>
                    <a:tab pos="711200" algn="l"/>
                  </a:tabLst>
                </a:pPr>
                <a:r>
                  <a:rPr lang="en-US" spc="-15" dirty="0">
                    <a:cs typeface="Calibri"/>
                  </a:rPr>
                  <a:t>			</a:t>
                </a:r>
                <a:r>
                  <a:rPr lang="en-US" altLang="en-US" b="1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endParaRPr lang="en-US" spc="-15" dirty="0">
                  <a:latin typeface="Cambria Math" panose="02040503050406030204" pitchFamily="18" charset="0"/>
                  <a:cs typeface="Calibri"/>
                </a:endParaRPr>
              </a:p>
              <a:p>
                <a:pPr marL="482600" lvl="1">
                  <a:spcBef>
                    <a:spcPts val="145"/>
                  </a:spcBef>
                  <a:tabLst>
                    <a:tab pos="711200" algn="l"/>
                  </a:tabLst>
                </a:pPr>
                <a:r>
                  <a:rPr lang="en-US" spc="-15" dirty="0">
                    <a:cs typeface="Calibri"/>
                  </a:rPr>
                  <a:t>			</a:t>
                </a:r>
                <a14:m>
                  <m:oMath xmlns:m="http://schemas.openxmlformats.org/officeDocument/2006/math">
                    <m:r>
                      <a:rPr lang="en-US" alt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en-US" b="1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𝑫𝑺</m:t>
                    </m:r>
                    <m:r>
                      <a:rPr lang="en-US" alt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≥  </m:t>
                    </m:r>
                    <m:sSub>
                      <m:sSubPr>
                        <m:ctrlP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𝑮𝑺</m:t>
                        </m:r>
                      </m:sub>
                    </m:sSub>
                    <m:r>
                      <a:rPr lang="en-US" alt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alt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𝑽𝑻</m:t>
                    </m:r>
                  </m:oMath>
                </a14:m>
                <a:r>
                  <a:rPr lang="en-US" dirty="0">
                    <a:cs typeface="Calibri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cs typeface="Calibri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cs typeface="Calibri"/>
                          </a:rPr>
                          <m:t>𝑶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cs typeface="Calibri"/>
                          </a:rPr>
                          <m:t>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≥</m:t>
                    </m:r>
                    <m:r>
                      <a:rPr lang="en-US" alt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alt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b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𝐕</m:t>
                    </m:r>
                  </m:oMath>
                </a14:m>
                <a:endParaRPr lang="en-US" dirty="0">
                  <a:cs typeface="Calibri"/>
                </a:endParaRPr>
              </a:p>
              <a:p>
                <a:r>
                  <a:rPr lang="en-US" sz="2400" b="1" dirty="0">
                    <a:solidFill>
                      <a:srgbClr val="FF0000"/>
                    </a:solidFill>
                  </a:rPr>
                  <a:t>Solve:</a:t>
                </a:r>
                <a:r>
                  <a:rPr lang="en-US" sz="24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en-US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  <m:r>
                            <a:rPr lang="en-US" altLang="en-US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en-US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b="1" i="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en-US" b="1" dirty="0"/>
              </a:p>
              <a:p>
                <a:endParaRPr lang="en-US" b="1" dirty="0"/>
              </a:p>
              <a:p>
                <a:r>
                  <a:rPr lang="en-US" dirty="0"/>
                  <a:t>Current Equation: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num>
                      <m:den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𝑮𝑺</m:t>
                                </m:r>
                              </m:sub>
                            </m:s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𝟖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𝟐𝟖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𝐦𝐀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endParaRPr lang="en-US" b="1" i="1" dirty="0">
                  <a:latin typeface="Cambria Math" panose="02040503050406030204" pitchFamily="18" charset="0"/>
                  <a:cs typeface="Calibri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cs typeface="Calibri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cs typeface="Calibri"/>
                            </a:rPr>
                            <m:t>𝑶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cs typeface="Calibri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cs typeface="Calibri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cs typeface="Calibri"/>
                        </a:rPr>
                        <m:t>−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cs typeface="Calibri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cs typeface="Calibri"/>
                            </a:rPr>
                            <m:t>𝑫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cs typeface="Calibri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cs typeface="Calibri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cs typeface="Calibri"/>
                        </a:rPr>
                        <m:t>𝟕𝟐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cs typeface="Calibri"/>
                        </a:rPr>
                        <m:t>𝐕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25400">
                  <a:spcBef>
                    <a:spcPts val="145"/>
                  </a:spcBef>
                  <a:tabLst>
                    <a:tab pos="711200" algn="l"/>
                  </a:tabLst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Verify: </a:t>
                </a:r>
                <a:r>
                  <a:rPr lang="en-US" dirty="0"/>
                  <a:t>For </a:t>
                </a:r>
                <a:r>
                  <a:rPr lang="en-US" b="1" spc="-15" dirty="0">
                    <a:cs typeface="Calibri"/>
                  </a:rPr>
                  <a:t>Saturation </a:t>
                </a:r>
                <a:r>
                  <a:rPr lang="en-US" spc="-15" dirty="0">
                    <a:cs typeface="Calibri"/>
                  </a:rPr>
                  <a:t>mode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Calibri"/>
                          </a:rPr>
                          <m:t>𝒗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cs typeface="Calibri"/>
                          </a:rPr>
                          <m:t>𝑶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cs typeface="Calibri"/>
                          </a:rPr>
                          <m:t>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Calibri"/>
                      </a:rPr>
                      <m:t>≥</m:t>
                    </m:r>
                    <m:r>
                      <a:rPr lang="en-US" alt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alt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b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𝐕</m:t>
                    </m:r>
                  </m:oMath>
                </a14:m>
                <a:endParaRPr lang="en-US" dirty="0">
                  <a:cs typeface="Calibri"/>
                </a:endParaRPr>
              </a:p>
              <a:p>
                <a:pPr marL="25400">
                  <a:spcBef>
                    <a:spcPts val="145"/>
                  </a:spcBef>
                  <a:tabLst>
                    <a:tab pos="711200" algn="l"/>
                  </a:tabLst>
                </a:pPr>
                <a:r>
                  <a:rPr lang="en-US" spc="-15" dirty="0">
                    <a:cs typeface="Calibri"/>
                  </a:rPr>
                  <a:t>		  But 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Calibri"/>
                          </a:rPr>
                          <m:t>𝒗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cs typeface="Calibri"/>
                          </a:rPr>
                          <m:t>𝑶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cs typeface="Calibri"/>
                          </a:rPr>
                          <m:t>𝟐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  <a:cs typeface="Calibri"/>
                      </a:rPr>
                      <m:t>𝟎</m:t>
                    </m:r>
                    <m:r>
                      <a:rPr lang="en-US" b="1" i="0" smtClean="0">
                        <a:latin typeface="Cambria Math" panose="02040503050406030204" pitchFamily="18" charset="0"/>
                        <a:cs typeface="Calibri"/>
                      </a:rPr>
                      <m:t>.</m:t>
                    </m:r>
                    <m:r>
                      <a:rPr lang="en-US" b="1" i="0" smtClean="0">
                        <a:latin typeface="Cambria Math" panose="02040503050406030204" pitchFamily="18" charset="0"/>
                        <a:cs typeface="Calibri"/>
                      </a:rPr>
                      <m:t>𝟕𝟐</m:t>
                    </m:r>
                    <m:r>
                      <a:rPr lang="en-US" b="1" i="0" smtClean="0"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  <a:cs typeface="Calibri"/>
                      </a:rPr>
                      <m:t>𝐕</m:t>
                    </m:r>
                    <m:r>
                      <a:rPr lang="en-US" b="1" i="0" smtClean="0">
                        <a:latin typeface="Cambria Math" panose="02040503050406030204" pitchFamily="18" charset="0"/>
                        <a:cs typeface="Calibri"/>
                      </a:rPr>
                      <m:t>&lt;</m:t>
                    </m:r>
                    <m:r>
                      <a:rPr lang="en-US" alt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alt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b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𝐕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	  </a:t>
                </a:r>
                <a:r>
                  <a:rPr lang="en-US" dirty="0"/>
                  <a:t>Here, the conditions are </a:t>
                </a:r>
                <a:r>
                  <a:rPr lang="en-US" b="1" dirty="0"/>
                  <a:t>NOT </a:t>
                </a:r>
                <a:r>
                  <a:rPr lang="en-US" dirty="0"/>
                  <a:t>fulfilled.</a:t>
                </a:r>
              </a:p>
              <a:p>
                <a:r>
                  <a:rPr lang="en-US" dirty="0"/>
                  <a:t>	  </a:t>
                </a:r>
                <a:r>
                  <a:rPr lang="en-US" b="1" dirty="0">
                    <a:solidFill>
                      <a:srgbClr val="FF0000"/>
                    </a:solidFill>
                  </a:rPr>
                  <a:t>Assumption is INCORRECT! </a:t>
                </a:r>
                <a:endParaRPr lang="en-US" b="1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AC532D-04FA-9CD0-EAF2-8AE6C7545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58" y="2327131"/>
                <a:ext cx="6795207" cy="4424609"/>
              </a:xfrm>
              <a:prstGeom prst="rect">
                <a:avLst/>
              </a:prstGeom>
              <a:blipFill>
                <a:blip r:embed="rId4"/>
                <a:stretch>
                  <a:fillRect l="-1436" t="-964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93766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E010D-FDE0-7595-D7AD-79836BF48E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939" y="654405"/>
            <a:ext cx="10358120" cy="609398"/>
          </a:xfrm>
        </p:spPr>
        <p:txBody>
          <a:bodyPr/>
          <a:lstStyle/>
          <a:p>
            <a:r>
              <a:rPr lang="en-US" dirty="0"/>
              <a:t>Example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3E08B2-E31C-45ED-4F32-E2B5BF3C7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613" y="3136014"/>
            <a:ext cx="3486329" cy="28068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34447D7-AE3A-A18F-5104-CB4FA7D127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939" y="1505689"/>
                <a:ext cx="10358120" cy="133674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60000"/>
                  </a:lnSpc>
                  <a:buFont typeface="Arial" panose="020B0604020202020204" pitchFamily="34" charset="0"/>
                  <a:buNone/>
                </a:pPr>
                <a:r>
                  <a:rPr lang="en-US" sz="1600" dirty="0"/>
                  <a:t>Analyze the circuit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𝑶</m:t>
                        </m:r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1600" dirty="0"/>
                  <a:t> using the Method of Assumed State. Here, the input of the MOSFET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sz="1600" dirty="0"/>
                  <a:t>. You must validate your assumptions.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34447D7-AE3A-A18F-5104-CB4FA7D12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9" y="1505689"/>
                <a:ext cx="10358120" cy="1336749"/>
              </a:xfrm>
              <a:prstGeom prst="rect">
                <a:avLst/>
              </a:prstGeom>
              <a:blipFill>
                <a:blip r:embed="rId3"/>
                <a:stretch>
                  <a:fillRect l="-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AC532D-04FA-9CD0-EAF2-8AE6C7545B36}"/>
                  </a:ext>
                </a:extLst>
              </p:cNvPr>
              <p:cNvSpPr txBox="1"/>
              <p:nvPr/>
            </p:nvSpPr>
            <p:spPr>
              <a:xfrm>
                <a:off x="846058" y="2327131"/>
                <a:ext cx="6795207" cy="32292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sz="2400" dirty="0"/>
                  <a:t> MOSFET is in Triode Mode.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𝑮𝑺</m:t>
                            </m:r>
                          </m:sub>
                        </m:sSub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b>
                        </m:sSub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𝑫𝑺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𝑫𝑺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𝑫𝑺</m:t>
                            </m:r>
                          </m:sub>
                        </m:sSub>
                      </m:num>
                      <m:den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</m:oMath>
                </a14:m>
                <a:r>
                  <a:rPr lang="en-US" sz="2400" b="1" dirty="0"/>
                  <a:t>		    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𝟒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𝑶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𝑶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  <a:p>
                <a:r>
                  <a:rPr lang="en-US" sz="2400" b="1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trike="sngStrike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strike="sngStrike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strike="sngStrike" smtClean="0">
                        <a:latin typeface="Cambria Math" panose="02040503050406030204" pitchFamily="18" charset="0"/>
                      </a:rPr>
                      <m:t>𝟑𝟕</m:t>
                    </m:r>
                    <m:r>
                      <a:rPr lang="en-US" sz="2400" b="1" i="1" strike="sngStrike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0" strike="sngStrike" smtClean="0">
                        <a:latin typeface="Cambria Math" panose="02040503050406030204" pitchFamily="18" charset="0"/>
                      </a:rPr>
                      <m:t>𝐕</m:t>
                    </m:r>
                  </m:oMath>
                </a14:m>
                <a:r>
                  <a:rPr lang="en-US" sz="2400" b="1" dirty="0"/>
                  <a:t> or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𝟕𝟑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𝐕</m:t>
                    </m:r>
                  </m:oMath>
                </a14:m>
                <a:endParaRPr lang="en-US" sz="2400" b="1" dirty="0"/>
              </a:p>
              <a:p>
                <a:endParaRPr lang="en-US" b="1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AC532D-04FA-9CD0-EAF2-8AE6C7545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58" y="2327131"/>
                <a:ext cx="6795207" cy="3229217"/>
              </a:xfrm>
              <a:prstGeom prst="rect">
                <a:avLst/>
              </a:prstGeom>
              <a:blipFill>
                <a:blip r:embed="rId4"/>
                <a:stretch>
                  <a:fillRect t="-1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53470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674BD-DC5F-9E6B-9C6B-985CD1DC24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939" y="654405"/>
            <a:ext cx="10358120" cy="609398"/>
          </a:xfrm>
        </p:spPr>
        <p:txBody>
          <a:bodyPr/>
          <a:lstStyle/>
          <a:p>
            <a:r>
              <a:rPr lang="en-US" dirty="0"/>
              <a:t>Example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3C61FE4-3462-5687-2986-07EBA371AC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939" y="1434804"/>
                <a:ext cx="10358120" cy="52070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sz="1800" dirty="0"/>
                  <a:t>Design the circuit, that is, determine 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, so that the transistor operates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dirty="0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1800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i="1" dirty="0" smtClean="0">
                        <a:latin typeface="Cambria Math" panose="02040503050406030204" pitchFamily="18" charset="0"/>
                      </a:rPr>
                      <m:t>mA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800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=+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i="1" dirty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sz="1800" dirty="0"/>
                  <a:t>. The NMOS transistor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800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i="1" dirty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i="1" smtClean="0">
                        <a:latin typeface="Cambria Math" panose="02040503050406030204" pitchFamily="18" charset="0"/>
                      </a:rPr>
                      <m:t>mA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i="1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p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3C61FE4-3462-5687-2986-07EBA371A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9" y="1434804"/>
                <a:ext cx="10358120" cy="5207000"/>
              </a:xfrm>
              <a:prstGeom prst="rect">
                <a:avLst/>
              </a:prstGeom>
              <a:blipFill>
                <a:blip r:embed="rId2"/>
                <a:stretch>
                  <a:fillRect l="-353" t="-1053" r="-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CCBC173-F7A4-3601-CA81-88CDE0A5A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5937" y="2136408"/>
            <a:ext cx="2109122" cy="40936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C215D3-8CAE-6CA5-3A2E-D2E5244D2AF2}"/>
                  </a:ext>
                </a:extLst>
              </p:cNvPr>
              <p:cNvSpPr txBox="1"/>
              <p:nvPr/>
            </p:nvSpPr>
            <p:spPr>
              <a:xfrm>
                <a:off x="916939" y="2098373"/>
                <a:ext cx="7631638" cy="4349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5400">
                  <a:spcBef>
                    <a:spcPts val="145"/>
                  </a:spcBef>
                  <a:tabLst>
                    <a:tab pos="7112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𝑫𝑫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𝛀</m:t>
                      </m:r>
                    </m:oMath>
                  </m:oMathPara>
                </a14:m>
                <a:endParaRPr lang="en-US" b="1" spc="-5" dirty="0">
                  <a:solidFill>
                    <a:srgbClr val="FF0000"/>
                  </a:solidFill>
                  <a:cs typeface="Calibri"/>
                </a:endParaRPr>
              </a:p>
              <a:p>
                <a:pPr marL="25400">
                  <a:spcBef>
                    <a:spcPts val="145"/>
                  </a:spcBef>
                  <a:tabLst>
                    <a:tab pos="711200" algn="l"/>
                  </a:tabLst>
                </a:pPr>
                <a:r>
                  <a:rPr lang="en-US" sz="2400" b="1" spc="-5" dirty="0">
                    <a:solidFill>
                      <a:srgbClr val="FF0000"/>
                    </a:solidFill>
                    <a:cs typeface="Calibri"/>
                  </a:rPr>
                  <a:t>Assume</a:t>
                </a:r>
                <a:r>
                  <a:rPr lang="en-US" sz="2400" spc="-5" dirty="0">
                    <a:solidFill>
                      <a:srgbClr val="FF0000"/>
                    </a:solidFill>
                    <a:cs typeface="Calibri"/>
                  </a:rPr>
                  <a:t>:</a:t>
                </a:r>
                <a:endParaRPr lang="en-US" sz="2400" spc="-15" dirty="0">
                  <a:cs typeface="Calibri"/>
                </a:endParaRPr>
              </a:p>
              <a:p>
                <a:pPr marL="482600" lvl="1">
                  <a:spcBef>
                    <a:spcPts val="145"/>
                  </a:spcBef>
                  <a:tabLst>
                    <a:tab pos="711200" algn="l"/>
                  </a:tabLst>
                </a:pPr>
                <a:r>
                  <a:rPr lang="en-US" spc="-15" dirty="0">
                    <a:cs typeface="Calibri"/>
                  </a:rPr>
                  <a:t>Let </a:t>
                </a:r>
                <a:r>
                  <a:rPr lang="en-US" b="1" i="0" spc="-15" dirty="0">
                    <a:cs typeface="Calibri"/>
                  </a:rPr>
                  <a:t>MOSFET</a:t>
                </a:r>
                <a:r>
                  <a:rPr lang="en-US" b="1" i="0" spc="-15" dirty="0">
                    <a:latin typeface="+mj-lt"/>
                    <a:cs typeface="Calibri"/>
                  </a:rPr>
                  <a:t> </a:t>
                </a:r>
                <a:r>
                  <a:rPr lang="en-US" spc="-15" dirty="0">
                    <a:cs typeface="Calibri"/>
                  </a:rPr>
                  <a:t>be in </a:t>
                </a:r>
                <a:r>
                  <a:rPr lang="en-US" b="1" spc="-15" dirty="0">
                    <a:cs typeface="Calibri"/>
                  </a:rPr>
                  <a:t>Saturation </a:t>
                </a:r>
                <a:r>
                  <a:rPr lang="en-US" spc="-15" dirty="0">
                    <a:cs typeface="Calibri"/>
                  </a:rPr>
                  <a:t>mode: </a:t>
                </a:r>
              </a:p>
              <a:p>
                <a:pPr marL="482600" lvl="1">
                  <a:spcBef>
                    <a:spcPts val="145"/>
                  </a:spcBef>
                  <a:tabLst>
                    <a:tab pos="711200" algn="l"/>
                  </a:tabLst>
                </a:pPr>
                <a:r>
                  <a:rPr lang="en-US" spc="-15" dirty="0">
                    <a:cs typeface="Calibri"/>
                  </a:rPr>
                  <a:t>			</a:t>
                </a:r>
                <a:r>
                  <a:rPr lang="en-US" altLang="en-US" b="1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𝑮𝑺</m:t>
                        </m:r>
                      </m:sub>
                    </m:sSub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endParaRPr lang="en-US" spc="-15" dirty="0">
                  <a:latin typeface="Cambria Math" panose="02040503050406030204" pitchFamily="18" charset="0"/>
                  <a:cs typeface="Calibri"/>
                </a:endParaRPr>
              </a:p>
              <a:p>
                <a:pPr marL="482600" lvl="1">
                  <a:spcBef>
                    <a:spcPts val="145"/>
                  </a:spcBef>
                  <a:tabLst>
                    <a:tab pos="711200" algn="l"/>
                  </a:tabLst>
                </a:pPr>
                <a:r>
                  <a:rPr lang="en-US" spc="-15" dirty="0">
                    <a:cs typeface="Calibri"/>
                  </a:rPr>
                  <a:t>			</a:t>
                </a:r>
                <a14:m>
                  <m:oMath xmlns:m="http://schemas.openxmlformats.org/officeDocument/2006/math">
                    <m:r>
                      <a:rPr lang="en-US" alt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en-US" b="1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𝑫𝑺</m:t>
                    </m:r>
                    <m:r>
                      <a:rPr lang="en-US" alt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≥  </m:t>
                    </m:r>
                    <m:sSub>
                      <m:sSubPr>
                        <m:ctrlP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𝑮𝑺</m:t>
                        </m:r>
                      </m:sub>
                    </m:sSub>
                    <m:r>
                      <a:rPr lang="en-US" alt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endParaRPr lang="en-US" dirty="0">
                  <a:cs typeface="Calibri"/>
                </a:endParaRPr>
              </a:p>
              <a:p>
                <a:r>
                  <a:rPr lang="en-US" sz="2400" b="1" dirty="0">
                    <a:solidFill>
                      <a:srgbClr val="FF0000"/>
                    </a:solidFill>
                  </a:rPr>
                  <a:t>Solve:</a:t>
                </a:r>
                <a:r>
                  <a:rPr lang="en-US" sz="24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en-US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𝑮𝑺</m:t>
                          </m:r>
                        </m:sub>
                      </m:sSub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</m:oMath>
                  </m:oMathPara>
                </a14:m>
                <a:endParaRPr lang="en-US" altLang="en-US" b="1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𝑮𝑺</m:t>
                          </m:r>
                        </m:sub>
                      </m:sSub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US" b="1" dirty="0"/>
              </a:p>
              <a:p>
                <a:endParaRPr lang="en-US" b="1" dirty="0"/>
              </a:p>
              <a:p>
                <a:r>
                  <a:rPr lang="en-US" dirty="0"/>
                  <a:t>Current Equation: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num>
                      <m:den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𝑮𝑺</m:t>
                                </m:r>
                              </m:sub>
                            </m:s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en-US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altLang="en-US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sub>
                            </m:sSub>
                            <m:r>
                              <a:rPr lang="en-US" altLang="en-US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en-US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altLang="en-US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en-US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𝟕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𝐦𝐀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endParaRPr lang="en-US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b="1" dirty="0">
                    <a:solidFill>
                      <a:srgbClr val="FF0000"/>
                    </a:solidFill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trike="sngStrike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trike="sngStrike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trike="sngStrike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trike="sngStrike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trike="sngStrike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trike="sngStrike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𝐕</m:t>
                    </m:r>
                    <m:r>
                      <a:rPr lang="en-US" b="1" i="0" strike="sngStrike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or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𝐕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</a:p>
              <a:p>
                <a:endParaRPr lang="en-US" b="1" i="1" dirty="0">
                  <a:latin typeface="Cambria Math" panose="02040503050406030204" pitchFamily="18" charset="0"/>
                  <a:cs typeface="Calibri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C215D3-8CAE-6CA5-3A2E-D2E5244D2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9" y="2098373"/>
                <a:ext cx="7631638" cy="4349589"/>
              </a:xfrm>
              <a:prstGeom prst="rect">
                <a:avLst/>
              </a:prstGeom>
              <a:blipFill>
                <a:blip r:embed="rId4"/>
                <a:stretch>
                  <a:fillRect l="-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45552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674BD-DC5F-9E6B-9C6B-985CD1DC24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939" y="654405"/>
            <a:ext cx="10358120" cy="609398"/>
          </a:xfrm>
        </p:spPr>
        <p:txBody>
          <a:bodyPr/>
          <a:lstStyle/>
          <a:p>
            <a:r>
              <a:rPr lang="en-US" dirty="0"/>
              <a:t>Example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3C61FE4-3462-5687-2986-07EBA371AC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939" y="1434804"/>
                <a:ext cx="10358120" cy="52070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sz="1800" dirty="0"/>
                  <a:t>Design the circuit, that is, determine 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, so that the transistor operates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dirty="0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1800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i="1" dirty="0" smtClean="0">
                        <a:latin typeface="Cambria Math" panose="02040503050406030204" pitchFamily="18" charset="0"/>
                      </a:rPr>
                      <m:t>mA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800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=+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i="1" dirty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sz="1800" dirty="0"/>
                  <a:t>. The NMOS transistor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800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i="1" dirty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i="1" smtClean="0">
                        <a:latin typeface="Cambria Math" panose="02040503050406030204" pitchFamily="18" charset="0"/>
                      </a:rPr>
                      <m:t>mA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i="1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p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3C61FE4-3462-5687-2986-07EBA371A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9" y="1434804"/>
                <a:ext cx="10358120" cy="5207000"/>
              </a:xfrm>
              <a:prstGeom prst="rect">
                <a:avLst/>
              </a:prstGeom>
              <a:blipFill>
                <a:blip r:embed="rId2"/>
                <a:stretch>
                  <a:fillRect l="-353" t="-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CCBC173-F7A4-3601-CA81-88CDE0A5A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5937" y="2136408"/>
            <a:ext cx="2109122" cy="40936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C215D3-8CAE-6CA5-3A2E-D2E5244D2AF2}"/>
                  </a:ext>
                </a:extLst>
              </p:cNvPr>
              <p:cNvSpPr txBox="1"/>
              <p:nvPr/>
            </p:nvSpPr>
            <p:spPr>
              <a:xfrm>
                <a:off x="916939" y="2098373"/>
                <a:ext cx="7631638" cy="29735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5400">
                  <a:spcBef>
                    <a:spcPts val="145"/>
                  </a:spcBef>
                  <a:tabLst>
                    <a:tab pos="711200" algn="l"/>
                  </a:tabLst>
                </a:pPr>
                <a:r>
                  <a:rPr lang="en-US" sz="2400" b="1" spc="-5" dirty="0">
                    <a:solidFill>
                      <a:srgbClr val="FF0000"/>
                    </a:solidFill>
                    <a:cs typeface="Calibri"/>
                  </a:rPr>
                  <a:t>Verify</a:t>
                </a:r>
                <a:r>
                  <a:rPr lang="en-US" sz="2400" spc="-5" dirty="0">
                    <a:solidFill>
                      <a:srgbClr val="FF0000"/>
                    </a:solidFill>
                    <a:cs typeface="Calibri"/>
                  </a:rPr>
                  <a:t>:</a:t>
                </a:r>
                <a:endParaRPr lang="en-US" sz="2400" spc="-15" dirty="0">
                  <a:cs typeface="Calibri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𝑫𝑺</m:t>
                          </m:r>
                        </m:sub>
                      </m:sSub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b="1" i="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en-US" altLang="en-US" b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𝑮𝑺</m:t>
                          </m:r>
                        </m:sub>
                      </m:sSub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b="1" i="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en-US" b="1" dirty="0"/>
              </a:p>
              <a:p>
                <a:endParaRPr lang="en-US" b="1" dirty="0"/>
              </a:p>
              <a:p>
                <a:r>
                  <a:rPr lang="en-US" b="1" dirty="0"/>
                  <a:t>Clearly 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𝑫𝑺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𝑮𝑺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endParaRPr lang="en-US" b="1" dirty="0"/>
              </a:p>
              <a:p>
                <a:r>
                  <a:rPr lang="en-US" b="1" dirty="0"/>
                  <a:t>		</a:t>
                </a:r>
              </a:p>
              <a:p>
                <a:r>
                  <a:rPr lang="en-US" b="1" dirty="0"/>
                  <a:t>			Assumption is CORRECT!</a:t>
                </a:r>
              </a:p>
              <a:p>
                <a:r>
                  <a:rPr lang="en-US" b="1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𝑺𝑺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𝟕𝟓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𝛀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  <a:cs typeface="Calibri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C215D3-8CAE-6CA5-3A2E-D2E5244D2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9" y="2098373"/>
                <a:ext cx="7631638" cy="2973571"/>
              </a:xfrm>
              <a:prstGeom prst="rect">
                <a:avLst/>
              </a:prstGeom>
              <a:blipFill>
                <a:blip r:embed="rId4"/>
                <a:stretch>
                  <a:fillRect l="-879" t="-1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87975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86880-72DB-6690-CF8C-535D257169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939" y="654405"/>
            <a:ext cx="10358120" cy="609398"/>
          </a:xfrm>
        </p:spPr>
        <p:txBody>
          <a:bodyPr/>
          <a:lstStyle/>
          <a:p>
            <a:r>
              <a:rPr lang="en-US" dirty="0"/>
              <a:t>Example - 3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25906572-9BF5-0C82-3336-AB31D7F935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938" y="1654545"/>
                <a:ext cx="10871025" cy="86182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dirty="0"/>
                  <a:t>For the circuit, find the value of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that results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=0.8 </m:t>
                    </m:r>
                    <m:r>
                      <m:rPr>
                        <m:sty m:val="p"/>
                      </m:rPr>
                      <a:rPr lang="en-US" sz="1800" i="1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sz="1800" dirty="0"/>
                  <a:t>. The MOSFET has</a:t>
                </a:r>
                <a:br>
                  <a:rPr lang="en-US" sz="1800" dirty="0"/>
                </a:br>
                <a:br>
                  <a:rPr lang="en-US" sz="18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=0.5 </m:t>
                    </m:r>
                    <m:r>
                      <m:rPr>
                        <m:sty m:val="p"/>
                      </m:rPr>
                      <a:rPr lang="en-US" sz="2000" i="1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0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𝑂𝑋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=0.4 </m:t>
                    </m:r>
                    <m:r>
                      <m:rPr>
                        <m:sty m:val="p"/>
                      </m:rPr>
                      <a:rPr lang="en-US" sz="2000" i="1" smtClean="0">
                        <a:latin typeface="Cambria Math" panose="02040503050406030204" pitchFamily="18" charset="0"/>
                      </a:rPr>
                      <m:t>mA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i="1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sz="20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0.72 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m:rPr>
                            <m:sty m:val="p"/>
                          </m:rPr>
                          <a:rPr lang="en-US" sz="2000" i="1" smtClean="0">
                            <a:latin typeface="Cambria Math" panose="02040503050406030204" pitchFamily="18" charset="0"/>
                          </a:rPr>
                          <m:t>m</m:t>
                        </m:r>
                      </m:num>
                      <m:den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0.18 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m:rPr>
                            <m:sty m:val="p"/>
                          </m:rPr>
                          <a:rPr lang="en-US" sz="2000" i="1" smtClean="0">
                            <a:latin typeface="Cambria Math" panose="02040503050406030204" pitchFamily="18" charset="0"/>
                          </a:rPr>
                          <m:t>m</m:t>
                        </m:r>
                      </m:den>
                    </m:f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25906572-9BF5-0C82-3336-AB31D7F93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8" y="1654545"/>
                <a:ext cx="10871025" cy="861828"/>
              </a:xfrm>
              <a:prstGeom prst="rect">
                <a:avLst/>
              </a:prstGeom>
              <a:blipFill>
                <a:blip r:embed="rId3"/>
                <a:stretch>
                  <a:fillRect l="-448" t="-6338" b="-20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9109D5C-8C1F-E61F-536F-503950D71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590" y="1718861"/>
            <a:ext cx="1712845" cy="25259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B821B8D-FB3C-13D1-AC8E-A0385949D645}"/>
                  </a:ext>
                </a:extLst>
              </p:cNvPr>
              <p:cNvSpPr txBox="1"/>
              <p:nvPr/>
            </p:nvSpPr>
            <p:spPr>
              <a:xfrm>
                <a:off x="916938" y="2701552"/>
                <a:ext cx="6724327" cy="34768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5400">
                  <a:spcBef>
                    <a:spcPts val="145"/>
                  </a:spcBef>
                  <a:tabLst>
                    <a:tab pos="7112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=1.6 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mA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1" spc="-5" dirty="0">
                  <a:solidFill>
                    <a:srgbClr val="FF0000"/>
                  </a:solidFill>
                  <a:cs typeface="Calibri"/>
                </a:endParaRPr>
              </a:p>
              <a:p>
                <a:pPr marL="25400">
                  <a:spcBef>
                    <a:spcPts val="145"/>
                  </a:spcBef>
                  <a:tabLst>
                    <a:tab pos="711200" algn="l"/>
                  </a:tabLst>
                </a:pPr>
                <a:r>
                  <a:rPr lang="en-US" sz="2400" b="1" strike="sngStrike" spc="-5" dirty="0">
                    <a:solidFill>
                      <a:srgbClr val="FF0000"/>
                    </a:solidFill>
                    <a:cs typeface="Calibri"/>
                  </a:rPr>
                  <a:t>Assume</a:t>
                </a:r>
                <a:r>
                  <a:rPr lang="en-US" sz="2400" strike="sngStrike" spc="-5" dirty="0">
                    <a:solidFill>
                      <a:srgbClr val="FF0000"/>
                    </a:solidFill>
                    <a:cs typeface="Calibri"/>
                  </a:rPr>
                  <a:t>:</a:t>
                </a:r>
                <a:endParaRPr lang="en-US" sz="2400" strike="sngStrike" spc="-15" dirty="0">
                  <a:cs typeface="Calibri"/>
                </a:endParaRPr>
              </a:p>
              <a:p>
                <a:pPr marL="482600" lvl="1">
                  <a:spcBef>
                    <a:spcPts val="145"/>
                  </a:spcBef>
                  <a:tabLst>
                    <a:tab pos="711200" algn="l"/>
                  </a:tabLst>
                </a:pPr>
                <a:r>
                  <a:rPr lang="en-US" strike="sngStrike" spc="-15" dirty="0">
                    <a:cs typeface="Calibri"/>
                  </a:rPr>
                  <a:t>Let </a:t>
                </a:r>
                <a:r>
                  <a:rPr lang="en-US" b="1" i="0" spc="-15" dirty="0">
                    <a:cs typeface="Calibri"/>
                  </a:rPr>
                  <a:t>MOSFET</a:t>
                </a:r>
                <a:r>
                  <a:rPr lang="en-US" b="1" i="0" spc="-15" dirty="0">
                    <a:latin typeface="+mj-lt"/>
                    <a:cs typeface="Calibri"/>
                  </a:rPr>
                  <a:t> </a:t>
                </a:r>
                <a:r>
                  <a:rPr lang="en-US" strike="sngStrike" spc="-15" dirty="0">
                    <a:cs typeface="Calibri"/>
                  </a:rPr>
                  <a:t>be</a:t>
                </a:r>
                <a:r>
                  <a:rPr lang="en-US" spc="-15" dirty="0">
                    <a:cs typeface="Calibri"/>
                  </a:rPr>
                  <a:t> </a:t>
                </a:r>
                <a:r>
                  <a:rPr lang="en-US" b="1" spc="-15" dirty="0">
                    <a:cs typeface="Calibri"/>
                  </a:rPr>
                  <a:t>IS</a:t>
                </a:r>
                <a:r>
                  <a:rPr lang="en-US" spc="-15" dirty="0">
                    <a:cs typeface="Calibri"/>
                  </a:rPr>
                  <a:t> in </a:t>
                </a:r>
                <a:r>
                  <a:rPr lang="en-US" b="1" spc="-15" dirty="0">
                    <a:cs typeface="Calibri"/>
                  </a:rPr>
                  <a:t>Saturation </a:t>
                </a:r>
                <a:r>
                  <a:rPr lang="en-US" spc="-15" dirty="0">
                    <a:cs typeface="Calibri"/>
                  </a:rPr>
                  <a:t>mode: </a:t>
                </a:r>
              </a:p>
              <a:p>
                <a:pPr marL="25400">
                  <a:spcBef>
                    <a:spcPts val="145"/>
                  </a:spcBef>
                  <a:tabLst>
                    <a:tab pos="711200" algn="l"/>
                  </a:tabLst>
                </a:pPr>
                <a:r>
                  <a:rPr lang="en-US" altLang="en-US" b="1" dirty="0">
                    <a:solidFill>
                      <a:srgbClr val="0000FF"/>
                    </a:solidFill>
                  </a:rPr>
                  <a:t>Proof: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</m:oMath>
                </a14:m>
                <a:endParaRPr lang="en-US" spc="-15" dirty="0">
                  <a:latin typeface="Cambria Math" panose="02040503050406030204" pitchFamily="18" charset="0"/>
                  <a:cs typeface="Calibri"/>
                </a:endParaRPr>
              </a:p>
              <a:p>
                <a:pPr marL="482600" lvl="1">
                  <a:spcBef>
                    <a:spcPts val="145"/>
                  </a:spcBef>
                  <a:tabLst>
                    <a:tab pos="711200" algn="l"/>
                  </a:tabLst>
                </a:pPr>
                <a:r>
                  <a:rPr lang="en-US" spc="-15" dirty="0">
                    <a:cs typeface="Calibri"/>
                  </a:rPr>
                  <a:t>			</a:t>
                </a:r>
                <a14:m>
                  <m:oMath xmlns:m="http://schemas.openxmlformats.org/officeDocument/2006/math"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altLang="en-US" b="1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sSub>
                      <m:sSubPr>
                        <m:ctrlP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en-US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altLang="en-US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sub>
                        </m:sSub>
                        <m: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sub>
                    </m:sSub>
                  </m:oMath>
                </a14:m>
                <a:endParaRPr lang="en-US" altLang="en-US" b="1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marL="482600" lvl="1">
                  <a:spcBef>
                    <a:spcPts val="145"/>
                  </a:spcBef>
                  <a:tabLst>
                    <a:tab pos="711200" algn="l"/>
                  </a:tabLst>
                </a:pPr>
                <a:r>
                  <a:rPr lang="en-US" b="1" dirty="0">
                    <a:solidFill>
                      <a:srgbClr val="0000FF"/>
                    </a:solidFill>
                    <a:cs typeface="Calibri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𝑫𝑺</m:t>
                        </m:r>
                      </m:sub>
                    </m:sSub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𝑮𝑺</m:t>
                        </m:r>
                      </m:sub>
                    </m:sSub>
                    <m:r>
                      <a:rPr lang="en-US" alt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≥  </m:t>
                    </m:r>
                    <m:sSub>
                      <m:sSubPr>
                        <m:ctrlP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𝑮𝑺</m:t>
                        </m:r>
                      </m:sub>
                    </m:sSub>
                    <m:r>
                      <a:rPr lang="en-US" alt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b="1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 → </m:t>
                    </m:r>
                  </m:oMath>
                </a14:m>
                <a:r>
                  <a:rPr lang="en-US" b="1" dirty="0">
                    <a:cs typeface="Calibri"/>
                  </a:rPr>
                  <a:t>Saturation Mode</a:t>
                </a:r>
              </a:p>
              <a:p>
                <a:r>
                  <a:rPr lang="en-US" sz="2400" b="1" dirty="0">
                    <a:solidFill>
                      <a:srgbClr val="FF0000"/>
                    </a:solidFill>
                  </a:rPr>
                  <a:t>Solve:</a:t>
                </a:r>
                <a:r>
                  <a:rPr lang="en-US" sz="2400" dirty="0"/>
                  <a:t> </a:t>
                </a:r>
                <a:endParaRPr lang="en-US" altLang="en-US" b="1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𝑮𝑺</m:t>
                          </m:r>
                        </m:sub>
                      </m:sSub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  <m:r>
                            <a:rPr lang="en-US" altLang="en-US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  <m:r>
                        <a:rPr lang="en-US" altLang="en-US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en-US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en-US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b="1" i="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Current Equation: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num>
                      <m:den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𝑮𝑺</m:t>
                                </m:r>
                              </m:sub>
                            </m:s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altLang="en-US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en-US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𝟎𝟕𝟐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𝐦𝐀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endParaRPr lang="en-US" b="1" i="1" dirty="0">
                  <a:latin typeface="Cambria Math" panose="02040503050406030204" pitchFamily="18" charset="0"/>
                  <a:cs typeface="Calibri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B821B8D-FB3C-13D1-AC8E-A0385949D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8" y="2701552"/>
                <a:ext cx="6724327" cy="3476849"/>
              </a:xfrm>
              <a:prstGeom prst="rect">
                <a:avLst/>
              </a:prstGeom>
              <a:blipFill>
                <a:blip r:embed="rId5"/>
                <a:stretch>
                  <a:fillRect l="-1360" r="-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CA3F88-7F78-C6CA-CC1A-AF5984A285B2}"/>
                  </a:ext>
                </a:extLst>
              </p:cNvPr>
              <p:cNvSpPr txBox="1"/>
              <p:nvPr/>
            </p:nvSpPr>
            <p:spPr>
              <a:xfrm>
                <a:off x="1936394" y="6031758"/>
                <a:ext cx="4685414" cy="6636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sub>
                          </m:sSub>
                        </m:den>
                      </m:f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𝟎𝟕𝟐</m:t>
                          </m:r>
                        </m:den>
                      </m:f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𝛀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CA3F88-7F78-C6CA-CC1A-AF5984A28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394" y="6031758"/>
                <a:ext cx="4685414" cy="6636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9036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11651-07F4-3A01-6272-FD3002830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939" y="654405"/>
            <a:ext cx="10358120" cy="609398"/>
          </a:xfrm>
        </p:spPr>
        <p:txBody>
          <a:bodyPr/>
          <a:lstStyle/>
          <a:p>
            <a:r>
              <a:rPr lang="en-US" dirty="0"/>
              <a:t>Example - 4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4B48F-5221-9A51-FB26-BC56F8814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474" y="1430027"/>
            <a:ext cx="9269052" cy="523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6030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11651-07F4-3A01-6272-FD3002830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939" y="654405"/>
            <a:ext cx="10358120" cy="609398"/>
          </a:xfrm>
        </p:spPr>
        <p:txBody>
          <a:bodyPr/>
          <a:lstStyle/>
          <a:p>
            <a:r>
              <a:rPr lang="en-US" dirty="0"/>
              <a:t>Example - 4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4B48F-5221-9A51-FB26-BC56F88145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29" t="24127" r="11610" b="10770"/>
          <a:stretch/>
        </p:blipFill>
        <p:spPr>
          <a:xfrm>
            <a:off x="7255952" y="2700670"/>
            <a:ext cx="4019107" cy="34095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87B1F6-718B-F3FE-190F-E6814F173E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6" t="1050" r="864" b="80543"/>
          <a:stretch/>
        </p:blipFill>
        <p:spPr>
          <a:xfrm>
            <a:off x="916939" y="1422255"/>
            <a:ext cx="9129823" cy="9640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CBB49E-E1F6-63E9-B78F-06544525B66B}"/>
                  </a:ext>
                </a:extLst>
              </p:cNvPr>
              <p:cNvSpPr txBox="1"/>
              <p:nvPr/>
            </p:nvSpPr>
            <p:spPr>
              <a:xfrm>
                <a:off x="846058" y="2327131"/>
                <a:ext cx="6795207" cy="39752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5400">
                  <a:spcBef>
                    <a:spcPts val="145"/>
                  </a:spcBef>
                  <a:tabLst>
                    <a:tab pos="711200" algn="l"/>
                  </a:tabLst>
                </a:pPr>
                <a:r>
                  <a:rPr lang="en-US" sz="2400" b="1" spc="-5" dirty="0">
                    <a:solidFill>
                      <a:srgbClr val="FF0000"/>
                    </a:solidFill>
                    <a:cs typeface="Calibri"/>
                  </a:rPr>
                  <a:t>Assume</a:t>
                </a:r>
                <a:r>
                  <a:rPr lang="en-US" sz="2400" spc="-5" dirty="0">
                    <a:solidFill>
                      <a:srgbClr val="FF0000"/>
                    </a:solidFill>
                    <a:cs typeface="Calibri"/>
                  </a:rPr>
                  <a:t>:</a:t>
                </a:r>
                <a:endParaRPr lang="en-US" sz="2400" spc="-15" dirty="0">
                  <a:cs typeface="Calibri"/>
                </a:endParaRPr>
              </a:p>
              <a:p>
                <a:pPr marL="482600" lvl="1">
                  <a:spcBef>
                    <a:spcPts val="145"/>
                  </a:spcBef>
                  <a:tabLst>
                    <a:tab pos="711200" algn="l"/>
                  </a:tabLst>
                </a:pPr>
                <a:r>
                  <a:rPr lang="en-US" spc="-15" dirty="0">
                    <a:cs typeface="Calibri"/>
                  </a:rPr>
                  <a:t>Let </a:t>
                </a:r>
                <a:r>
                  <a:rPr lang="en-US" b="1" i="0" spc="-15" dirty="0">
                    <a:cs typeface="Calibri"/>
                  </a:rPr>
                  <a:t>MOSFET</a:t>
                </a:r>
                <a:r>
                  <a:rPr lang="en-US" b="1" i="0" spc="-15" dirty="0">
                    <a:latin typeface="+mj-lt"/>
                    <a:cs typeface="Calibri"/>
                  </a:rPr>
                  <a:t> </a:t>
                </a:r>
                <a:r>
                  <a:rPr lang="en-US" spc="-15" dirty="0">
                    <a:cs typeface="Calibri"/>
                  </a:rPr>
                  <a:t>be in </a:t>
                </a:r>
                <a:r>
                  <a:rPr lang="en-US" b="1" spc="-15" dirty="0">
                    <a:cs typeface="Calibri"/>
                  </a:rPr>
                  <a:t>Saturation </a:t>
                </a:r>
                <a:r>
                  <a:rPr lang="en-US" spc="-15" dirty="0">
                    <a:cs typeface="Calibri"/>
                  </a:rPr>
                  <a:t>mode: </a:t>
                </a:r>
              </a:p>
              <a:p>
                <a:pPr marL="482600" lvl="1">
                  <a:spcBef>
                    <a:spcPts val="145"/>
                  </a:spcBef>
                  <a:tabLst>
                    <a:tab pos="711200" algn="l"/>
                  </a:tabLst>
                </a:pPr>
                <a:r>
                  <a:rPr lang="en-US" spc="-15" dirty="0">
                    <a:cs typeface="Calibri"/>
                  </a:rPr>
                  <a:t>			</a:t>
                </a:r>
                <a:r>
                  <a:rPr lang="en-US" altLang="en-US" b="1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𝑮𝑺</m:t>
                        </m:r>
                      </m:sub>
                    </m:sSub>
                    <m:r>
                      <a:rPr lang="en-US" alt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endParaRPr lang="en-US" spc="-15" dirty="0">
                  <a:latin typeface="Cambria Math" panose="02040503050406030204" pitchFamily="18" charset="0"/>
                  <a:cs typeface="Calibri"/>
                </a:endParaRPr>
              </a:p>
              <a:p>
                <a:pPr marL="482600" lvl="1">
                  <a:spcBef>
                    <a:spcPts val="145"/>
                  </a:spcBef>
                  <a:tabLst>
                    <a:tab pos="711200" algn="l"/>
                  </a:tabLst>
                </a:pPr>
                <a:r>
                  <a:rPr lang="en-US" spc="-15" dirty="0">
                    <a:cs typeface="Calibri"/>
                  </a:rPr>
                  <a:t>			</a:t>
                </a:r>
                <a14:m>
                  <m:oMath xmlns:m="http://schemas.openxmlformats.org/officeDocument/2006/math"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altLang="en-US" b="1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𝑫𝑺</m:t>
                    </m:r>
                    <m:r>
                      <a:rPr lang="en-US" alt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≥  </m:t>
                    </m:r>
                    <m:sSub>
                      <m:sSubPr>
                        <m:ctrlP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𝑮𝑺</m:t>
                        </m:r>
                      </m:sub>
                    </m:sSub>
                    <m:r>
                      <a:rPr lang="en-US" alt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endParaRPr lang="en-US" dirty="0">
                  <a:cs typeface="Calibri"/>
                </a:endParaRPr>
              </a:p>
              <a:p>
                <a:r>
                  <a:rPr lang="en-US" sz="2400" b="1" dirty="0">
                    <a:solidFill>
                      <a:srgbClr val="FF0000"/>
                    </a:solidFill>
                  </a:rPr>
                  <a:t>Solve:</a:t>
                </a:r>
                <a:r>
                  <a:rPr lang="en-US" sz="24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en-US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  <m:r>
                        <a:rPr lang="en-US" altLang="en-US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en-US" b="1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1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altLang="en-US" b="1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sub>
                          </m:sSub>
                        </m:num>
                        <m:den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en-US" b="1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1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altLang="en-US" b="1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sub>
                          </m:sSub>
                        </m:num>
                        <m:den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Current Equation: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num>
                      <m:den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𝑮𝑺</m:t>
                                </m:r>
                              </m:sub>
                            </m:s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sub>
                            </m:s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endParaRPr lang="en-US" b="1" i="1" dirty="0">
                  <a:latin typeface="Cambria Math" panose="02040503050406030204" pitchFamily="18" charset="0"/>
                  <a:cs typeface="Calibri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en-US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  <m:r>
                        <a:rPr lang="en-US" altLang="en-US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en-US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altLang="en-US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sub>
                          </m:sSub>
                        </m:num>
                        <m:den>
                          <m:r>
                            <a:rPr lang="en-US" altLang="en-US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p>
                        <m:sSup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  <a:cs typeface="Calibri"/>
                </a:endParaRPr>
              </a:p>
              <a:p>
                <a:endParaRPr lang="en-US" b="1" i="1" dirty="0">
                  <a:latin typeface="Cambria Math" panose="02040503050406030204" pitchFamily="18" charset="0"/>
                  <a:cs typeface="Calibri"/>
                </a:endParaRPr>
              </a:p>
              <a:p>
                <a:r>
                  <a:rPr lang="en-US" b="1" dirty="0">
                    <a:cs typeface="Calibri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cs typeface="Calibri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cs typeface="Calibri"/>
                          </a:rPr>
                          <m:t>𝑺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b="1" i="1" strike="sngStrike" smtClean="0">
                        <a:latin typeface="Cambria Math" panose="02040503050406030204" pitchFamily="18" charset="0"/>
                        <a:cs typeface="Calibri"/>
                      </a:rPr>
                      <m:t>𝟓</m:t>
                    </m:r>
                    <m:r>
                      <a:rPr lang="en-US" b="1" i="1" strike="sngStrike" smtClean="0">
                        <a:latin typeface="Cambria Math" panose="02040503050406030204" pitchFamily="18" charset="0"/>
                        <a:cs typeface="Calibri"/>
                      </a:rPr>
                      <m:t>.</m:t>
                    </m:r>
                    <m:r>
                      <a:rPr lang="en-US" b="1" i="1" strike="sngStrike" smtClean="0">
                        <a:latin typeface="Cambria Math" panose="02040503050406030204" pitchFamily="18" charset="0"/>
                        <a:cs typeface="Calibri"/>
                      </a:rPr>
                      <m:t>𝟑𝟑</m:t>
                    </m:r>
                    <m:r>
                      <a:rPr lang="en-US" b="1" i="1" strike="sngStrike" smtClean="0"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a:rPr lang="en-US" b="1" i="0" strike="sngStrike" smtClean="0">
                        <a:latin typeface="Cambria Math" panose="02040503050406030204" pitchFamily="18" charset="0"/>
                        <a:cs typeface="Calibri"/>
                      </a:rPr>
                      <m:t>𝐕</m:t>
                    </m:r>
                  </m:oMath>
                </a14:m>
                <a:r>
                  <a:rPr lang="en-US" b="1" strike="sngStrike" dirty="0">
                    <a:solidFill>
                      <a:srgbClr val="FF0000"/>
                    </a:solidFill>
                  </a:rPr>
                  <a:t> </a:t>
                </a:r>
                <a:r>
                  <a:rPr lang="en-US" b="1" dirty="0">
                    <a:solidFill>
                      <a:srgbClr val="FF0000"/>
                    </a:solidFill>
                  </a:rPr>
                  <a:t>or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𝐕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CBB49E-E1F6-63E9-B78F-06544525B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58" y="2327131"/>
                <a:ext cx="6795207" cy="3975255"/>
              </a:xfrm>
              <a:prstGeom prst="rect">
                <a:avLst/>
              </a:prstGeom>
              <a:blipFill>
                <a:blip r:embed="rId3"/>
                <a:stretch>
                  <a:fillRect l="-1436" t="-1074" b="-1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03338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11651-07F4-3A01-6272-FD3002830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939" y="654405"/>
            <a:ext cx="10358120" cy="609398"/>
          </a:xfrm>
        </p:spPr>
        <p:txBody>
          <a:bodyPr/>
          <a:lstStyle/>
          <a:p>
            <a:r>
              <a:rPr lang="en-US" dirty="0"/>
              <a:t>Example - 4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4B48F-5221-9A51-FB26-BC56F88145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29" t="24127" r="11610" b="10770"/>
          <a:stretch/>
        </p:blipFill>
        <p:spPr>
          <a:xfrm>
            <a:off x="7255952" y="2700670"/>
            <a:ext cx="4019107" cy="34095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87B1F6-718B-F3FE-190F-E6814F173E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6" t="1050" r="864" b="80543"/>
          <a:stretch/>
        </p:blipFill>
        <p:spPr>
          <a:xfrm>
            <a:off x="916939" y="1422255"/>
            <a:ext cx="9129823" cy="9640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0794D0-08F2-F575-04E2-E3C60DCBD155}"/>
                  </a:ext>
                </a:extLst>
              </p:cNvPr>
              <p:cNvSpPr txBox="1"/>
              <p:nvPr/>
            </p:nvSpPr>
            <p:spPr>
              <a:xfrm>
                <a:off x="916938" y="2544726"/>
                <a:ext cx="6339013" cy="3551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5400">
                  <a:spcBef>
                    <a:spcPts val="145"/>
                  </a:spcBef>
                  <a:tabLst>
                    <a:tab pos="711200" algn="l"/>
                  </a:tabLst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Verify: </a:t>
                </a:r>
              </a:p>
              <a:p>
                <a:pPr marL="25400">
                  <a:spcBef>
                    <a:spcPts val="145"/>
                  </a:spcBef>
                  <a:tabLst>
                    <a:tab pos="7112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en-US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  <m:r>
                        <a:rPr lang="en-US" altLang="en-US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en-US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altLang="en-US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sub>
                          </m:sSub>
                        </m:num>
                        <m:den>
                          <m:r>
                            <a:rPr lang="en-US" altLang="en-US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b="1" i="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𝐦𝐀</m:t>
                      </m:r>
                      <m:r>
                        <a:rPr lang="en-US" altLang="en-US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25400">
                  <a:spcBef>
                    <a:spcPts val="145"/>
                  </a:spcBef>
                  <a:tabLst>
                    <a:tab pos="711200" algn="l"/>
                  </a:tabLst>
                </a:pPr>
                <a:endParaRPr lang="en-US" dirty="0"/>
              </a:p>
              <a:p>
                <a:pPr marL="25400">
                  <a:spcBef>
                    <a:spcPts val="145"/>
                  </a:spcBef>
                  <a:tabLst>
                    <a:tab pos="7112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sSub>
                        <m:sSubPr>
                          <m:ctrlP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b="1" i="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en-US" altLang="en-US" b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marL="25400">
                  <a:spcBef>
                    <a:spcPts val="145"/>
                  </a:spcBef>
                  <a:tabLst>
                    <a:tab pos="711200" algn="l"/>
                  </a:tabLst>
                </a:pPr>
                <a:endParaRPr lang="en-US" altLang="en-US" b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marL="25400">
                  <a:spcBef>
                    <a:spcPts val="145"/>
                  </a:spcBef>
                  <a:tabLst>
                    <a:tab pos="7112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altLang="en-US" b="1" i="1" baseline="-2500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𝑫𝑺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en-US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  <m:r>
                        <a:rPr lang="en-US" altLang="en-US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en-US" altLang="en-US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b="1" i="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en-US" dirty="0"/>
              </a:p>
              <a:p>
                <a:pPr marL="25400">
                  <a:spcBef>
                    <a:spcPts val="145"/>
                  </a:spcBef>
                  <a:tabLst>
                    <a:tab pos="711200" algn="l"/>
                  </a:tabLst>
                </a:pPr>
                <a:endParaRPr lang="en-US" dirty="0"/>
              </a:p>
              <a:p>
                <a:pPr marL="25400">
                  <a:spcBef>
                    <a:spcPts val="145"/>
                  </a:spcBef>
                  <a:tabLst>
                    <a:tab pos="7112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𝑮𝑺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en-US" b="1" dirty="0">
                  <a:solidFill>
                    <a:srgbClr val="0000FF"/>
                  </a:solidFill>
                </a:endParaRPr>
              </a:p>
              <a:p>
                <a:pPr marL="25400">
                  <a:spcBef>
                    <a:spcPts val="145"/>
                  </a:spcBef>
                  <a:tabLst>
                    <a:tab pos="711200" algn="l"/>
                  </a:tabLst>
                </a:pPr>
                <a:endParaRPr lang="en-US" dirty="0"/>
              </a:p>
              <a:p>
                <a:pPr marL="25400">
                  <a:spcBef>
                    <a:spcPts val="145"/>
                  </a:spcBef>
                  <a:tabLst>
                    <a:tab pos="711200" algn="l"/>
                  </a:tabLst>
                </a:pPr>
                <a:r>
                  <a:rPr lang="en-US" dirty="0"/>
                  <a:t>For </a:t>
                </a:r>
                <a:r>
                  <a:rPr lang="en-US" b="1" spc="-15" dirty="0">
                    <a:cs typeface="Calibri"/>
                  </a:rPr>
                  <a:t>Saturation </a:t>
                </a:r>
                <a:r>
                  <a:rPr lang="en-US" spc="-15" dirty="0">
                    <a:cs typeface="Calibri"/>
                  </a:rPr>
                  <a:t>mode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alt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altLang="en-US" b="1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𝑫𝑺</m:t>
                    </m:r>
                    <m:r>
                      <a:rPr lang="en-US" alt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≥  </m:t>
                    </m:r>
                    <m:sSub>
                      <m:sSubPr>
                        <m:ctrlP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𝑮𝑺</m:t>
                        </m:r>
                      </m:sub>
                    </m:sSub>
                    <m:r>
                      <a:rPr lang="en-US" alt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endParaRPr lang="en-US" spc="-15" dirty="0">
                  <a:cs typeface="Calibri"/>
                </a:endParaRPr>
              </a:p>
              <a:p>
                <a:pPr marL="25400">
                  <a:spcBef>
                    <a:spcPts val="145"/>
                  </a:spcBef>
                  <a:tabLst>
                    <a:tab pos="711200" algn="l"/>
                  </a:tabLst>
                </a:pPr>
                <a:r>
                  <a:rPr lang="en-US" spc="-15" dirty="0">
                    <a:cs typeface="Calibri"/>
                  </a:rPr>
                  <a:t>		  </a:t>
                </a:r>
                <a:r>
                  <a:rPr lang="en-US" b="1" dirty="0">
                    <a:solidFill>
                      <a:srgbClr val="008000"/>
                    </a:solidFill>
                  </a:rPr>
                  <a:t>Assumption is CORRECT! </a:t>
                </a:r>
                <a:endParaRPr lang="en-US" b="1" i="1" dirty="0"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0794D0-08F2-F575-04E2-E3C60DCBD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8" y="2544726"/>
                <a:ext cx="6339013" cy="3551998"/>
              </a:xfrm>
              <a:prstGeom prst="rect">
                <a:avLst/>
              </a:prstGeom>
              <a:blipFill>
                <a:blip r:embed="rId3"/>
                <a:stretch>
                  <a:fillRect l="-1058" t="-1201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91280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CA5D8-5D0F-26A2-2DA1-219460E5F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7ED835-A4EE-CD23-0D4E-0A3E64692A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7250"/>
          <a:stretch/>
        </p:blipFill>
        <p:spPr>
          <a:xfrm>
            <a:off x="989676" y="1399402"/>
            <a:ext cx="5953539" cy="15848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888BB8-EDEF-5A5D-C4BE-39A7BC9D8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519" y="1399401"/>
            <a:ext cx="3420281" cy="347244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5A5ACBF-B5BA-E81F-8299-B88B3977AD2D}"/>
              </a:ext>
            </a:extLst>
          </p:cNvPr>
          <p:cNvSpPr txBox="1">
            <a:spLocks/>
          </p:cNvSpPr>
          <p:nvPr/>
        </p:nvSpPr>
        <p:spPr>
          <a:xfrm>
            <a:off x="916939" y="654405"/>
            <a:ext cx="10358120" cy="609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 - 5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A78843-89E8-7643-460F-2FFCE607C804}"/>
                  </a:ext>
                </a:extLst>
              </p:cNvPr>
              <p:cNvSpPr txBox="1"/>
              <p:nvPr/>
            </p:nvSpPr>
            <p:spPr>
              <a:xfrm>
                <a:off x="989676" y="2985127"/>
                <a:ext cx="9245933" cy="36453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Solve:</a:t>
                </a:r>
                <a:r>
                  <a:rPr lang="en-US" sz="2400" dirty="0"/>
                  <a:t> </a:t>
                </a:r>
                <a:endParaRPr lang="en-US" altLang="en-US" b="1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altLang="en-US" b="1" dirty="0">
                    <a:solidFill>
                      <a:srgbClr val="0000FF"/>
                    </a:solidFill>
                  </a:rPr>
                  <a:t>Both MOSFET are in SATURATION:</a:t>
                </a:r>
              </a:p>
              <a:p>
                <a:pPr lvl="1"/>
                <a:endParaRPr lang="en-US" altLang="en-US" b="1" dirty="0">
                  <a:solidFill>
                    <a:srgbClr val="0000FF"/>
                  </a:solidFill>
                </a:endParaRPr>
              </a:p>
              <a:p>
                <a:pPr lvl="1"/>
                <a:r>
                  <a:rPr lang="en-US" altLang="en-US" b="1" dirty="0">
                    <a:solidFill>
                      <a:srgbClr val="0000FF"/>
                    </a:solidFill>
                  </a:rPr>
                  <a:t>Q1: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𝑮𝑺</m:t>
                        </m:r>
                        <m: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b="1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𝐕</m:t>
                    </m:r>
                  </m:oMath>
                </a14:m>
                <a:endParaRPr lang="en-US" altLang="en-US" b="1" dirty="0">
                  <a:solidFill>
                    <a:srgbClr val="0000FF"/>
                  </a:solidFill>
                </a:endParaRPr>
              </a:p>
              <a:p>
                <a:pPr lvl="1"/>
                <a:endParaRPr lang="en-US" b="1" dirty="0"/>
              </a:p>
              <a:p>
                <a:pPr lvl="1"/>
                <a:r>
                  <a:rPr lang="en-US" altLang="en-US" b="1" dirty="0">
                    <a:solidFill>
                      <a:srgbClr val="0000FF"/>
                    </a:solidFill>
                  </a:rPr>
                  <a:t>Q2: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𝑮𝑺</m:t>
                        </m:r>
                        <m: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  <m: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b="1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𝐕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Current Equation: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𝒐𝒙</m:t>
                              </m:r>
                            </m:sub>
                          </m:sSub>
                        </m:num>
                        <m:den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𝑮𝑺</m:t>
                                  </m:r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𝒐𝒙</m:t>
                              </m:r>
                            </m:sub>
                          </m:sSub>
                        </m:num>
                        <m:den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𝑮𝑺</m:t>
                                  </m:r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𝟐𝟓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𝐦𝐀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endParaRPr lang="en-US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𝟐𝟓</m:t>
                          </m:r>
                        </m:num>
                        <m:den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𝟐𝟓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</m:d>
                        </m:e>
                        <m:sup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𝟐𝟓</m:t>
                          </m:r>
                        </m:num>
                        <m:den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𝟐𝟓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</m:e>
                        <m:sup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𝟐𝟓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A78843-89E8-7643-460F-2FFCE607C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676" y="2985127"/>
                <a:ext cx="9245933" cy="3645357"/>
              </a:xfrm>
              <a:prstGeom prst="rect">
                <a:avLst/>
              </a:prstGeom>
              <a:blipFill>
                <a:blip r:embed="rId4"/>
                <a:stretch>
                  <a:fillRect l="-989" t="-1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6284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E674B68-904B-EB6F-28B8-E12753D74368}"/>
              </a:ext>
            </a:extLst>
          </p:cNvPr>
          <p:cNvSpPr txBox="1"/>
          <p:nvPr/>
        </p:nvSpPr>
        <p:spPr>
          <a:xfrm>
            <a:off x="8139950" y="4899760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Memristor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EB728A-6F46-F431-6FFE-B8975D74DDE3}"/>
              </a:ext>
            </a:extLst>
          </p:cNvPr>
          <p:cNvSpPr txBox="1"/>
          <p:nvPr/>
        </p:nvSpPr>
        <p:spPr>
          <a:xfrm>
            <a:off x="8789581" y="3707218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Diode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611124"/>
            <a:ext cx="7659991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Digital</a:t>
            </a:r>
            <a:r>
              <a:rPr spc="-30" dirty="0"/>
              <a:t> </a:t>
            </a:r>
            <a:r>
              <a:rPr spc="-25" dirty="0"/>
              <a:t>Representation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16532"/>
            <a:ext cx="10464165" cy="103759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Binary → </a:t>
            </a:r>
            <a:r>
              <a:rPr sz="2800" spc="-50" dirty="0">
                <a:latin typeface="Calibri"/>
                <a:cs typeface="Calibri"/>
              </a:rPr>
              <a:t>Two </a:t>
            </a:r>
            <a:r>
              <a:rPr sz="2800" spc="-25" dirty="0">
                <a:latin typeface="Calibri"/>
                <a:cs typeface="Calibri"/>
              </a:rPr>
              <a:t>states </a:t>
            </a:r>
            <a:r>
              <a:rPr sz="2800" spc="-10" dirty="0">
                <a:latin typeface="Calibri"/>
                <a:cs typeface="Calibri"/>
              </a:rPr>
              <a:t>(0/False,</a:t>
            </a:r>
            <a:r>
              <a:rPr sz="2800" spc="8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1/True)</a:t>
            </a:r>
            <a:endParaRPr sz="2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Binary </a:t>
            </a:r>
            <a:r>
              <a:rPr sz="2800" spc="-10" dirty="0">
                <a:latin typeface="Calibri"/>
                <a:cs typeface="Calibri"/>
              </a:rPr>
              <a:t>variables </a:t>
            </a:r>
            <a:r>
              <a:rPr sz="2800" spc="-5" dirty="0">
                <a:latin typeface="Calibri"/>
                <a:cs typeface="Calibri"/>
              </a:rPr>
              <a:t>in </a:t>
            </a:r>
            <a:r>
              <a:rPr sz="2800" spc="-10" dirty="0">
                <a:latin typeface="Calibri"/>
                <a:cs typeface="Calibri"/>
              </a:rPr>
              <a:t>circuit, </a:t>
            </a:r>
            <a:r>
              <a:rPr sz="2800" spc="-5" dirty="0">
                <a:latin typeface="Calibri"/>
                <a:cs typeface="Calibri"/>
              </a:rPr>
              <a:t>need </a:t>
            </a:r>
            <a:r>
              <a:rPr sz="2800" spc="-15" dirty="0">
                <a:latin typeface="Calibri"/>
                <a:cs typeface="Calibri"/>
              </a:rPr>
              <a:t>to </a:t>
            </a:r>
            <a:r>
              <a:rPr sz="2800" dirty="0">
                <a:latin typeface="Calibri"/>
                <a:cs typeface="Calibri"/>
              </a:rPr>
              <a:t>use </a:t>
            </a:r>
            <a:r>
              <a:rPr sz="2800" spc="-15" dirty="0">
                <a:latin typeface="Calibri"/>
                <a:cs typeface="Calibri"/>
              </a:rPr>
              <a:t>two </a:t>
            </a:r>
            <a:r>
              <a:rPr sz="2800" spc="-25" dirty="0">
                <a:latin typeface="Calibri"/>
                <a:cs typeface="Calibri"/>
              </a:rPr>
              <a:t>states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9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device/parameters</a:t>
            </a:r>
            <a:endParaRPr sz="2800" dirty="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23912" y="3250894"/>
          <a:ext cx="10191747" cy="30396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76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83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07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1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847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44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23219">
                <a:tc gridSpan="2">
                  <a:txBody>
                    <a:bodyPr/>
                    <a:lstStyle/>
                    <a:p>
                      <a:pPr marL="6508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b="1" spc="-30">
                          <a:latin typeface="Calibri"/>
                          <a:cs typeface="Calibri"/>
                        </a:rPr>
                        <a:t>Voltage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81851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b="1" spc="-10">
                          <a:latin typeface="Calibri"/>
                          <a:cs typeface="Calibri"/>
                        </a:rPr>
                        <a:t>Current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R w="381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66370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b="1" spc="-20">
                          <a:latin typeface="Calibri"/>
                          <a:cs typeface="Calibri"/>
                        </a:rPr>
                        <a:t>State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3810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0593">
                <a:tc>
                  <a:txBody>
                    <a:bodyPr/>
                    <a:lstStyle/>
                    <a:p>
                      <a:pPr marR="99060" algn="r">
                        <a:lnSpc>
                          <a:spcPct val="100000"/>
                        </a:lnSpc>
                        <a:spcBef>
                          <a:spcPts val="1850"/>
                        </a:spcBef>
                      </a:pPr>
                      <a:r>
                        <a:rPr sz="2800" spc="-5">
                          <a:latin typeface="Courier New"/>
                          <a:cs typeface="Courier New"/>
                        </a:rPr>
                        <a:t>5V</a:t>
                      </a:r>
                      <a:r>
                        <a:rPr sz="2800" spc="-114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800">
                          <a:latin typeface="Wingdings"/>
                          <a:cs typeface="Wingdings"/>
                        </a:rPr>
                        <a:t></a:t>
                      </a:r>
                    </a:p>
                  </a:txBody>
                  <a:tcPr marL="0" marR="0" marT="234950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1850"/>
                        </a:spcBef>
                      </a:pPr>
                      <a:r>
                        <a:rPr sz="2800">
                          <a:latin typeface="Courier New"/>
                          <a:cs typeface="Courier New"/>
                        </a:rPr>
                        <a:t>1</a:t>
                      </a:r>
                    </a:p>
                  </a:txBody>
                  <a:tcPr marL="0" marR="0" marT="234950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98425" algn="r">
                        <a:lnSpc>
                          <a:spcPct val="100000"/>
                        </a:lnSpc>
                        <a:spcBef>
                          <a:spcPts val="1850"/>
                        </a:spcBef>
                      </a:pPr>
                      <a:r>
                        <a:rPr sz="2800" spc="-10">
                          <a:latin typeface="Courier New"/>
                          <a:cs typeface="Courier New"/>
                        </a:rPr>
                        <a:t>2mA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234950" marB="0">
                    <a:lnL w="381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0"/>
                        </a:spcBef>
                      </a:pPr>
                      <a:r>
                        <a:rPr sz="2800">
                          <a:latin typeface="Wingdings"/>
                          <a:cs typeface="Wingdings"/>
                        </a:rPr>
                        <a:t></a:t>
                      </a:r>
                    </a:p>
                  </a:txBody>
                  <a:tcPr marL="0" marR="0" marT="234950" marB="0"/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1850"/>
                        </a:spcBef>
                      </a:pPr>
                      <a:r>
                        <a:rPr sz="2800">
                          <a:latin typeface="Courier New"/>
                          <a:cs typeface="Courier New"/>
                        </a:rPr>
                        <a:t>1</a:t>
                      </a:r>
                    </a:p>
                  </a:txBody>
                  <a:tcPr marL="0" marR="0" marT="234950" marB="0">
                    <a:lnR w="381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79195" algn="ctr">
                        <a:lnSpc>
                          <a:spcPct val="100000"/>
                        </a:lnSpc>
                        <a:spcBef>
                          <a:spcPts val="1850"/>
                        </a:spcBef>
                      </a:pPr>
                      <a:r>
                        <a:rPr sz="2800" spc="-5">
                          <a:latin typeface="Courier New"/>
                          <a:cs typeface="Courier New"/>
                        </a:rPr>
                        <a:t>ON</a:t>
                      </a:r>
                      <a:r>
                        <a:rPr sz="2800" spc="-75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800">
                          <a:latin typeface="Wingdings"/>
                          <a:cs typeface="Wingdings"/>
                        </a:rPr>
                        <a:t></a:t>
                      </a:r>
                    </a:p>
                  </a:txBody>
                  <a:tcPr marL="0" marR="0" marT="234950" marB="0">
                    <a:lnL w="381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1850"/>
                        </a:spcBef>
                      </a:pPr>
                      <a:r>
                        <a:rPr sz="2800">
                          <a:latin typeface="Courier New"/>
                          <a:cs typeface="Courier New"/>
                        </a:rPr>
                        <a:t>1</a:t>
                      </a:r>
                    </a:p>
                  </a:txBody>
                  <a:tcPr marL="0" marR="0" marT="23495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693">
                <a:tc>
                  <a:txBody>
                    <a:bodyPr/>
                    <a:lstStyle/>
                    <a:p>
                      <a:pPr marR="99060" algn="r">
                        <a:lnSpc>
                          <a:spcPts val="3100"/>
                        </a:lnSpc>
                      </a:pPr>
                      <a:r>
                        <a:rPr sz="2800" spc="-5">
                          <a:latin typeface="Courier New"/>
                          <a:cs typeface="Courier New"/>
                        </a:rPr>
                        <a:t>0V</a:t>
                      </a:r>
                      <a:r>
                        <a:rPr sz="2800" spc="-114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800">
                          <a:latin typeface="Wingdings"/>
                          <a:cs typeface="Wingdings"/>
                        </a:rPr>
                        <a:t></a:t>
                      </a: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ts val="3100"/>
                        </a:lnSpc>
                      </a:pPr>
                      <a:r>
                        <a:rPr sz="2800">
                          <a:latin typeface="Courier New"/>
                          <a:cs typeface="Courier New"/>
                        </a:rPr>
                        <a:t>0</a:t>
                      </a:r>
                    </a:p>
                  </a:txBody>
                  <a:tcPr marL="0" marR="0" marT="0" marB="0">
                    <a:lnR w="38100">
                      <a:solidFill>
                        <a:srgbClr val="FF0000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98425" algn="r">
                        <a:lnSpc>
                          <a:spcPts val="3100"/>
                        </a:lnSpc>
                      </a:pPr>
                      <a:r>
                        <a:rPr sz="2800" spc="-10">
                          <a:latin typeface="Courier New"/>
                          <a:cs typeface="Courier New"/>
                        </a:rPr>
                        <a:t>3mA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00"/>
                        </a:lnSpc>
                      </a:pPr>
                      <a:r>
                        <a:rPr sz="2800">
                          <a:latin typeface="Wingdings"/>
                          <a:cs typeface="Wingdings"/>
                        </a:rPr>
                        <a:t>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ts val="3100"/>
                        </a:lnSpc>
                      </a:pPr>
                      <a:r>
                        <a:rPr sz="2800">
                          <a:latin typeface="Courier New"/>
                          <a:cs typeface="Courier New"/>
                        </a:rPr>
                        <a:t>0</a:t>
                      </a: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79195" algn="ctr">
                        <a:lnSpc>
                          <a:spcPts val="3100"/>
                        </a:lnSpc>
                      </a:pPr>
                      <a:r>
                        <a:rPr sz="2800" spc="-10">
                          <a:latin typeface="Courier New"/>
                          <a:cs typeface="Courier New"/>
                        </a:rPr>
                        <a:t>OFF</a:t>
                      </a:r>
                      <a:r>
                        <a:rPr sz="2800" spc="-85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800">
                          <a:latin typeface="Wingdings"/>
                          <a:cs typeface="Wingdings"/>
                        </a:rPr>
                        <a:t></a:t>
                      </a: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8750">
                        <a:lnSpc>
                          <a:spcPts val="3100"/>
                        </a:lnSpc>
                      </a:pPr>
                      <a:r>
                        <a:rPr sz="2800">
                          <a:latin typeface="Courier New"/>
                          <a:cs typeface="Courier New"/>
                        </a:rPr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5152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650">
                        <a:latin typeface="Times New Roman"/>
                        <a:cs typeface="Times New Roman"/>
                      </a:endParaRPr>
                    </a:p>
                    <a:p>
                      <a:pPr marL="284480">
                        <a:lnSpc>
                          <a:spcPct val="100000"/>
                        </a:lnSpc>
                        <a:tabLst>
                          <a:tab pos="1348105" algn="l"/>
                          <a:tab pos="1908175" algn="l"/>
                        </a:tabLst>
                      </a:pPr>
                      <a:r>
                        <a:rPr sz="2800" spc="-5">
                          <a:latin typeface="Courier New"/>
                          <a:cs typeface="Courier New"/>
                        </a:rPr>
                        <a:t>0V	</a:t>
                      </a:r>
                      <a:r>
                        <a:rPr sz="2800">
                          <a:latin typeface="Wingdings"/>
                          <a:cs typeface="Wingdings"/>
                        </a:rPr>
                        <a:t></a:t>
                      </a:r>
                      <a:r>
                        <a:rPr sz="280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2800">
                          <a:latin typeface="Courier New"/>
                          <a:cs typeface="Courier New"/>
                        </a:rPr>
                        <a:t>1</a:t>
                      </a:r>
                    </a:p>
                    <a:p>
                      <a:pPr marL="284480">
                        <a:lnSpc>
                          <a:spcPct val="100000"/>
                        </a:lnSpc>
                        <a:spcBef>
                          <a:spcPts val="50"/>
                        </a:spcBef>
                        <a:tabLst>
                          <a:tab pos="1908175" algn="l"/>
                        </a:tabLst>
                      </a:pPr>
                      <a:r>
                        <a:rPr sz="2800" spc="-10">
                          <a:latin typeface="Courier New"/>
                          <a:cs typeface="Courier New"/>
                        </a:rPr>
                        <a:t>3.3V</a:t>
                      </a:r>
                      <a:r>
                        <a:rPr sz="2800" spc="-5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800">
                          <a:latin typeface="Wingdings"/>
                          <a:cs typeface="Wingdings"/>
                        </a:rPr>
                        <a:t></a:t>
                      </a:r>
                      <a:r>
                        <a:rPr sz="280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2800">
                          <a:latin typeface="Courier New"/>
                          <a:cs typeface="Courier New"/>
                        </a:rPr>
                        <a:t>0</a:t>
                      </a:r>
                    </a:p>
                  </a:txBody>
                  <a:tcPr marL="0" marR="0" marT="1270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700" dirty="0">
                        <a:latin typeface="Times New Roman"/>
                        <a:cs typeface="Times New Roman"/>
                      </a:endParaRPr>
                    </a:p>
                    <a:p>
                      <a:pPr marL="116205" marR="26034">
                        <a:lnSpc>
                          <a:spcPct val="100800"/>
                        </a:lnSpc>
                      </a:pPr>
                      <a:r>
                        <a:rPr sz="2400" spc="-5" dirty="0">
                          <a:latin typeface="Courier New"/>
                          <a:cs typeface="Courier New"/>
                        </a:rPr>
                        <a:t>Low resistance  High</a:t>
                      </a:r>
                      <a:r>
                        <a:rPr sz="2400" spc="-10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400" spc="-5" dirty="0">
                          <a:latin typeface="Courier New"/>
                          <a:cs typeface="Courier New"/>
                        </a:rPr>
                        <a:t>resistance</a:t>
                      </a:r>
                      <a:endParaRPr sz="2400" dirty="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lnL w="3810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1165516" y="5342635"/>
            <a:ext cx="689610" cy="760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3395" algn="l"/>
              </a:tabLst>
            </a:pPr>
            <a:r>
              <a:rPr sz="2400" dirty="0">
                <a:latin typeface="Wingdings"/>
                <a:cs typeface="Wingdings"/>
              </a:rPr>
              <a:t>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dirty="0">
                <a:latin typeface="Courier New"/>
                <a:cs typeface="Courier New"/>
              </a:rPr>
              <a:t>1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  <a:tabLst>
                <a:tab pos="493395" algn="l"/>
              </a:tabLst>
            </a:pPr>
            <a:r>
              <a:rPr sz="2400" dirty="0">
                <a:latin typeface="Wingdings"/>
                <a:cs typeface="Wingdings"/>
              </a:rPr>
              <a:t>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dirty="0">
                <a:latin typeface="Courier New"/>
                <a:cs typeface="Courier New"/>
              </a:rPr>
              <a:t>0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AE5F46-B106-700E-0287-DEA64A6C6858}"/>
              </a:ext>
            </a:extLst>
          </p:cNvPr>
          <p:cNvSpPr txBox="1"/>
          <p:nvPr/>
        </p:nvSpPr>
        <p:spPr>
          <a:xfrm>
            <a:off x="2991293" y="2927728"/>
            <a:ext cx="214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use this convention usually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F117E6-ED46-E856-7B1E-6E2E17095CF9}"/>
              </a:ext>
            </a:extLst>
          </p:cNvPr>
          <p:cNvCxnSpPr/>
          <p:nvPr/>
        </p:nvCxnSpPr>
        <p:spPr>
          <a:xfrm flipV="1">
            <a:off x="3196856" y="3572540"/>
            <a:ext cx="127591" cy="1526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CA5D8-5D0F-26A2-2DA1-219460E5F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7ED835-A4EE-CD23-0D4E-0A3E64692A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6325"/>
          <a:stretch/>
        </p:blipFill>
        <p:spPr>
          <a:xfrm>
            <a:off x="989676" y="1399401"/>
            <a:ext cx="5953539" cy="1602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888BB8-EDEF-5A5D-C4BE-39A7BC9D8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0262" y="3856074"/>
            <a:ext cx="2597194" cy="263680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5A5ACBF-B5BA-E81F-8299-B88B3977AD2D}"/>
              </a:ext>
            </a:extLst>
          </p:cNvPr>
          <p:cNvSpPr txBox="1">
            <a:spLocks/>
          </p:cNvSpPr>
          <p:nvPr/>
        </p:nvSpPr>
        <p:spPr>
          <a:xfrm>
            <a:off x="916939" y="654405"/>
            <a:ext cx="10358120" cy="609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 - 5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A78843-89E8-7643-460F-2FFCE607C804}"/>
                  </a:ext>
                </a:extLst>
              </p:cNvPr>
              <p:cNvSpPr txBox="1"/>
              <p:nvPr/>
            </p:nvSpPr>
            <p:spPr>
              <a:xfrm>
                <a:off x="989676" y="3001926"/>
                <a:ext cx="9245933" cy="36081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Solve:</a:t>
                </a:r>
                <a:r>
                  <a:rPr lang="en-US" sz="2400" dirty="0"/>
                  <a:t> </a:t>
                </a:r>
                <a:endParaRPr lang="en-US" altLang="en-US" b="1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  <m:r>
                        <a:rPr 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𝒐𝒙</m:t>
                              </m:r>
                            </m:sub>
                          </m:sSub>
                        </m:num>
                        <m:den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ctrlP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𝑮𝑺</m:t>
                                  </m:r>
                                  <m:r>
                                    <a:rPr lang="en-US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𝒐𝒙</m:t>
                              </m:r>
                            </m:sub>
                          </m:sSub>
                        </m:num>
                        <m:den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ctrlP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𝑮𝑺</m:t>
                                  </m:r>
                                  <m:r>
                                    <a:rPr lang="en-US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𝟐𝟓</m:t>
                      </m:r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𝐦𝐀</m:t>
                      </m:r>
                    </m:oMath>
                  </m:oMathPara>
                </a14:m>
                <a:endParaRPr lang="en-US" b="1" dirty="0">
                  <a:solidFill>
                    <a:srgbClr val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𝟐𝟓</m:t>
                          </m:r>
                        </m:num>
                        <m:den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ctrlP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𝟐𝟓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</m:d>
                        </m:e>
                        <m:sup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𝟐𝟓</m:t>
                          </m:r>
                        </m:num>
                        <m:den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ctrlP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𝟐𝟓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</m:e>
                        <m:sup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𝟐𝟓</m:t>
                      </m:r>
                    </m:oMath>
                  </m:oMathPara>
                </a14:m>
                <a:endParaRPr lang="en-US" b="1" dirty="0">
                  <a:solidFill>
                    <a:srgbClr val="000000"/>
                  </a:solidFill>
                </a:endParaRPr>
              </a:p>
              <a:p>
                <a:endParaRPr lang="en-US" b="1" dirty="0">
                  <a:solidFill>
                    <a:srgbClr val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𝟐𝟓</m:t>
                      </m:r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𝟎𝟗</m:t>
                      </m:r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𝟐𝟓</m:t>
                      </m:r>
                    </m:oMath>
                  </m:oMathPara>
                </a14:m>
                <a:endParaRPr lang="en-US" b="1" dirty="0">
                  <a:solidFill>
                    <a:srgbClr val="000000"/>
                  </a:solidFill>
                </a:endParaRPr>
              </a:p>
              <a:p>
                <a:endParaRPr lang="en-US" b="1" dirty="0">
                  <a:solidFill>
                    <a:srgbClr val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𝟗</m:t>
                              </m:r>
                              <m:r>
                                <a:rPr lang="en-US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𝟏𝟎𝟎</m:t>
                          </m:r>
                        </m:den>
                      </m:f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srgbClr val="000000"/>
                  </a:solidFill>
                </a:endParaRPr>
              </a:p>
              <a:p>
                <a:endParaRPr lang="en-US" b="1" dirty="0">
                  <a:solidFill>
                    <a:srgbClr val="000000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𝛍</m:t>
                    </m:r>
                    <m:r>
                      <a:rPr lang="en-US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r>
                  <a:rPr lang="en-US" b="1" dirty="0">
                    <a:solidFill>
                      <a:srgbClr val="000000"/>
                    </a:solidFill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𝟓𝟓𝟔</m:t>
                    </m:r>
                    <m:r>
                      <a:rPr lang="en-US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𝛍</m:t>
                    </m:r>
                    <m:r>
                      <a:rPr lang="en-US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endParaRPr lang="en-US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A78843-89E8-7643-460F-2FFCE607C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676" y="3001926"/>
                <a:ext cx="9245933" cy="3608104"/>
              </a:xfrm>
              <a:prstGeom prst="rect">
                <a:avLst/>
              </a:prstGeom>
              <a:blipFill>
                <a:blip r:embed="rId4"/>
                <a:stretch>
                  <a:fillRect l="-989" t="-1182" b="-1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56D49E-6875-A6DD-5839-45836E7BA31C}"/>
                  </a:ext>
                </a:extLst>
              </p:cNvPr>
              <p:cNvSpPr txBox="1"/>
              <p:nvPr/>
            </p:nvSpPr>
            <p:spPr>
              <a:xfrm>
                <a:off x="8338623" y="1911398"/>
                <a:ext cx="2863701" cy="6636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56D49E-6875-A6DD-5839-45836E7BA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623" y="1911398"/>
                <a:ext cx="2863701" cy="6636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02531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5D105-6030-6AD0-09FD-EE612344D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NMOS I-V Characteristic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D661D88-4D6A-E6EF-BE13-95F7D8FC95FC}"/>
                  </a:ext>
                </a:extLst>
              </p:cNvPr>
              <p:cNvSpPr txBox="1"/>
              <p:nvPr/>
            </p:nvSpPr>
            <p:spPr>
              <a:xfrm>
                <a:off x="8661989" y="735518"/>
                <a:ext cx="196169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r>
                  <a:rPr lang="en-US" sz="3200" dirty="0"/>
                  <a:t> vs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D661D88-4D6A-E6EF-BE13-95F7D8FC9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1989" y="735518"/>
                <a:ext cx="1961691" cy="584775"/>
              </a:xfrm>
              <a:prstGeom prst="rect">
                <a:avLst/>
              </a:prstGeom>
              <a:blipFill>
                <a:blip r:embed="rId2"/>
                <a:stretch>
                  <a:fillRect t="-1354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E82DB09-77EA-3627-AB04-A9F6CC135F8C}"/>
                  </a:ext>
                </a:extLst>
              </p:cNvPr>
              <p:cNvSpPr txBox="1"/>
              <p:nvPr/>
            </p:nvSpPr>
            <p:spPr>
              <a:xfrm>
                <a:off x="1119963" y="1913860"/>
                <a:ext cx="269804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00050" indent="-400050">
                  <a:buAutoNum type="romanLcParenR"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𝑮𝑺</m:t>
                        </m:r>
                      </m:sub>
                    </m:sSub>
                    <m:r>
                      <a:rPr lang="en-US" b="1" i="1" dirty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1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err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dirty="0" err="1" smtClean="0"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US" b="1" dirty="0"/>
                  <a:t>:</a:t>
                </a:r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𝑫𝑺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 for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𝑫𝑺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E82DB09-77EA-3627-AB04-A9F6CC135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963" y="1913860"/>
                <a:ext cx="2698046" cy="923330"/>
              </a:xfrm>
              <a:prstGeom prst="rect">
                <a:avLst/>
              </a:prstGeom>
              <a:blipFill>
                <a:blip r:embed="rId3"/>
                <a:stretch>
                  <a:fillRect l="-1584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9C1436F-C543-949C-E917-F3B1D4C2A9E4}"/>
              </a:ext>
            </a:extLst>
          </p:cNvPr>
          <p:cNvCxnSpPr>
            <a:cxnSpLocks/>
          </p:cNvCxnSpPr>
          <p:nvPr/>
        </p:nvCxnSpPr>
        <p:spPr>
          <a:xfrm flipV="1">
            <a:off x="6096000" y="1944060"/>
            <a:ext cx="0" cy="148494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9A11766-AC7D-2CD3-4794-C7B1C2ADF0A9}"/>
              </a:ext>
            </a:extLst>
          </p:cNvPr>
          <p:cNvCxnSpPr>
            <a:cxnSpLocks/>
          </p:cNvCxnSpPr>
          <p:nvPr/>
        </p:nvCxnSpPr>
        <p:spPr>
          <a:xfrm>
            <a:off x="5897527" y="3287232"/>
            <a:ext cx="374530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880BF1C-B30D-74B7-A0ED-107BDAFB6E99}"/>
                  </a:ext>
                </a:extLst>
              </p:cNvPr>
              <p:cNvSpPr txBox="1"/>
              <p:nvPr/>
            </p:nvSpPr>
            <p:spPr>
              <a:xfrm>
                <a:off x="5741581" y="1544528"/>
                <a:ext cx="7088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𝑫𝑺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880BF1C-B30D-74B7-A0ED-107BDAFB6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581" y="1544528"/>
                <a:ext cx="708837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F8584A2-F6BB-A393-1C83-C7B897FC2F68}"/>
                  </a:ext>
                </a:extLst>
              </p:cNvPr>
              <p:cNvSpPr txBox="1"/>
              <p:nvPr/>
            </p:nvSpPr>
            <p:spPr>
              <a:xfrm>
                <a:off x="9642834" y="3059668"/>
                <a:ext cx="4961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𝑫𝑺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F8584A2-F6BB-A393-1C83-C7B897FC2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2834" y="3059668"/>
                <a:ext cx="496183" cy="369332"/>
              </a:xfrm>
              <a:prstGeom prst="rect">
                <a:avLst/>
              </a:prstGeom>
              <a:blipFill>
                <a:blip r:embed="rId5"/>
                <a:stretch>
                  <a:fillRect r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1696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5D105-6030-6AD0-09FD-EE612344D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NMOS I-V Characteristic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FFEF79-A685-15D2-D616-13A66364B13F}"/>
              </a:ext>
            </a:extLst>
          </p:cNvPr>
          <p:cNvGrpSpPr/>
          <p:nvPr/>
        </p:nvGrpSpPr>
        <p:grpSpPr>
          <a:xfrm>
            <a:off x="2209431" y="1690688"/>
            <a:ext cx="8131970" cy="4991100"/>
            <a:chOff x="585788" y="1079500"/>
            <a:chExt cx="8131970" cy="4991100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2E70E6A3-0231-62FA-638C-3E9FB496B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0738" y="3633788"/>
              <a:ext cx="22225" cy="0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BBC5F524-A497-1A4A-62BC-5994F71399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0738" y="5834063"/>
              <a:ext cx="22225" cy="0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402A410A-B0E3-8B50-466E-DA8BC83B7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3763" y="4818063"/>
              <a:ext cx="0" cy="19050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2BE2BA7C-0B3E-B53B-B728-1DA37E31DB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9350" y="4818063"/>
              <a:ext cx="0" cy="19050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B165B4D6-04FE-97AE-9FB4-EA0A0CBD2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0788" y="4894263"/>
              <a:ext cx="22225" cy="0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D2E1F265-67CA-C9F3-7162-4FF571535A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9400" y="5834063"/>
              <a:ext cx="22225" cy="0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D8E9B20D-9297-8869-6250-7F2F334207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9300" y="4894263"/>
              <a:ext cx="22225" cy="0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2FDEF622-7E7E-53D0-B1FE-0B8A84745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0838" y="4894263"/>
              <a:ext cx="22225" cy="0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11">
              <a:extLst>
                <a:ext uri="{FF2B5EF4-FFF2-40B4-BE49-F238E27FC236}">
                  <a16:creationId xmlns:a16="http://schemas.microsoft.com/office/drawing/2014/main" id="{AD33A6FA-D35A-86CE-5D5E-16A4B9218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425" y="4479925"/>
              <a:ext cx="0" cy="19050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12">
              <a:extLst>
                <a:ext uri="{FF2B5EF4-FFF2-40B4-BE49-F238E27FC236}">
                  <a16:creationId xmlns:a16="http://schemas.microsoft.com/office/drawing/2014/main" id="{3CC465A1-203B-D327-DDF6-40114F469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9638" y="4479925"/>
              <a:ext cx="0" cy="19050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1D6E1527-9F41-EF8C-C929-4D5483AEE3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425" y="3802063"/>
              <a:ext cx="0" cy="19050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Rectangle 14">
              <a:extLst>
                <a:ext uri="{FF2B5EF4-FFF2-40B4-BE49-F238E27FC236}">
                  <a16:creationId xmlns:a16="http://schemas.microsoft.com/office/drawing/2014/main" id="{AE8AAEF0-7AF3-9A61-4B0D-C2B859376A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9638" y="3802063"/>
              <a:ext cx="0" cy="19050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Rectangle 15">
              <a:extLst>
                <a:ext uri="{FF2B5EF4-FFF2-40B4-BE49-F238E27FC236}">
                  <a16:creationId xmlns:a16="http://schemas.microsoft.com/office/drawing/2014/main" id="{2D77B1B1-E8EB-D827-9A2B-B07D27D85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425" y="4141788"/>
              <a:ext cx="0" cy="1746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Rectangle 16">
              <a:extLst>
                <a:ext uri="{FF2B5EF4-FFF2-40B4-BE49-F238E27FC236}">
                  <a16:creationId xmlns:a16="http://schemas.microsoft.com/office/drawing/2014/main" id="{2FD930D1-BFAF-4EED-CCBB-9AEDA547E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9638" y="4141788"/>
              <a:ext cx="0" cy="1746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46580A35-457A-CFFE-8115-090B763D0EE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65175" y="5897563"/>
              <a:ext cx="30163" cy="28575"/>
            </a:xfrm>
            <a:custGeom>
              <a:avLst/>
              <a:gdLst>
                <a:gd name="T0" fmla="*/ 0 w 8"/>
                <a:gd name="T1" fmla="*/ 0 h 8"/>
                <a:gd name="T2" fmla="*/ 0 w 8"/>
                <a:gd name="T3" fmla="*/ 0 h 8"/>
                <a:gd name="T4" fmla="*/ 8 w 8"/>
                <a:gd name="T5" fmla="*/ 8 h 8"/>
                <a:gd name="T6" fmla="*/ 8 w 8"/>
                <a:gd name="T7" fmla="*/ 8 h 8"/>
                <a:gd name="T8" fmla="*/ 0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lnTo>
                    <a:pt x="0" y="0"/>
                  </a:lnTo>
                  <a:lnTo>
                    <a:pt x="8" y="8"/>
                  </a:ln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Rectangle 23">
              <a:extLst>
                <a:ext uri="{FF2B5EF4-FFF2-40B4-BE49-F238E27FC236}">
                  <a16:creationId xmlns:a16="http://schemas.microsoft.com/office/drawing/2014/main" id="{76DB418F-BC84-71B9-8696-F5480A6F478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81050" y="5783263"/>
              <a:ext cx="68263" cy="9366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1" name="Line 24">
              <a:extLst>
                <a:ext uri="{FF2B5EF4-FFF2-40B4-BE49-F238E27FC236}">
                  <a16:creationId xmlns:a16="http://schemas.microsoft.com/office/drawing/2014/main" id="{FB64F3FB-8C66-E03A-0333-D93AF058176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771525" y="5805488"/>
              <a:ext cx="80963" cy="7461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Line 25">
              <a:extLst>
                <a:ext uri="{FF2B5EF4-FFF2-40B4-BE49-F238E27FC236}">
                  <a16:creationId xmlns:a16="http://schemas.microsoft.com/office/drawing/2014/main" id="{C498E6AF-7694-B42F-A2FB-08ED369885B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771525" y="5773738"/>
              <a:ext cx="50800" cy="10953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Line 26">
              <a:extLst>
                <a:ext uri="{FF2B5EF4-FFF2-40B4-BE49-F238E27FC236}">
                  <a16:creationId xmlns:a16="http://schemas.microsoft.com/office/drawing/2014/main" id="{B30C4672-BAF0-2461-4544-5C8C9EE01B3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777875" y="5764213"/>
              <a:ext cx="34925" cy="1063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Line 27">
              <a:extLst>
                <a:ext uri="{FF2B5EF4-FFF2-40B4-BE49-F238E27FC236}">
                  <a16:creationId xmlns:a16="http://schemas.microsoft.com/office/drawing/2014/main" id="{402D8622-4E33-4869-9D58-B3475F4BEA2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608013" y="5883275"/>
              <a:ext cx="6837362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5" name="Line 28">
              <a:extLst>
                <a:ext uri="{FF2B5EF4-FFF2-40B4-BE49-F238E27FC236}">
                  <a16:creationId xmlns:a16="http://schemas.microsoft.com/office/drawing/2014/main" id="{FB96A6DE-B70F-A019-C9AC-820CBBC1C65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774700" y="1630363"/>
              <a:ext cx="0" cy="439261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6" name="Arc 29">
              <a:extLst>
                <a:ext uri="{FF2B5EF4-FFF2-40B4-BE49-F238E27FC236}">
                  <a16:creationId xmlns:a16="http://schemas.microsoft.com/office/drawing/2014/main" id="{B455AD47-F1DE-C046-ED28-CC889B56361F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781050" y="1876425"/>
              <a:ext cx="2354263" cy="399415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741"/>
                <a:gd name="T2" fmla="*/ 21600 w 21600"/>
                <a:gd name="T3" fmla="*/ 21741 h 21741"/>
                <a:gd name="T4" fmla="*/ 0 w 21600"/>
                <a:gd name="T5" fmla="*/ 21600 h 21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741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1646"/>
                    <a:pt x="21599" y="21693"/>
                    <a:pt x="21599" y="21740"/>
                  </a:cubicBezTo>
                </a:path>
                <a:path w="21600" h="21741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1646"/>
                    <a:pt x="21599" y="21693"/>
                    <a:pt x="21599" y="2174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7" name="Arc 30">
              <a:extLst>
                <a:ext uri="{FF2B5EF4-FFF2-40B4-BE49-F238E27FC236}">
                  <a16:creationId xmlns:a16="http://schemas.microsoft.com/office/drawing/2014/main" id="{213CFCD3-288D-7790-83D7-75E23D7FCDA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249613" y="1770063"/>
              <a:ext cx="3463925" cy="252412"/>
            </a:xfrm>
            <a:custGeom>
              <a:avLst/>
              <a:gdLst>
                <a:gd name="G0" fmla="+- 21598 0 0"/>
                <a:gd name="G1" fmla="+- 21600 0 0"/>
                <a:gd name="G2" fmla="+- 21600 0 0"/>
                <a:gd name="T0" fmla="*/ 0 w 43198"/>
                <a:gd name="T1" fmla="*/ 21283 h 21600"/>
                <a:gd name="T2" fmla="*/ 43198 w 43198"/>
                <a:gd name="T3" fmla="*/ 21600 h 21600"/>
                <a:gd name="T4" fmla="*/ 21598 w 43198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8" h="21600" fill="none" extrusionOk="0">
                  <a:moveTo>
                    <a:pt x="0" y="21283"/>
                  </a:moveTo>
                  <a:cubicBezTo>
                    <a:pt x="173" y="9478"/>
                    <a:pt x="9792" y="0"/>
                    <a:pt x="21598" y="0"/>
                  </a:cubicBezTo>
                  <a:cubicBezTo>
                    <a:pt x="33527" y="0"/>
                    <a:pt x="43198" y="9670"/>
                    <a:pt x="43198" y="21600"/>
                  </a:cubicBezTo>
                </a:path>
                <a:path w="43198" h="21600" stroke="0" extrusionOk="0">
                  <a:moveTo>
                    <a:pt x="0" y="21283"/>
                  </a:moveTo>
                  <a:cubicBezTo>
                    <a:pt x="173" y="9478"/>
                    <a:pt x="9792" y="0"/>
                    <a:pt x="21598" y="0"/>
                  </a:cubicBezTo>
                  <a:cubicBezTo>
                    <a:pt x="33527" y="0"/>
                    <a:pt x="43198" y="9670"/>
                    <a:pt x="43198" y="21600"/>
                  </a:cubicBezTo>
                  <a:lnTo>
                    <a:pt x="21598" y="21600"/>
                  </a:lnTo>
                  <a:close/>
                </a:path>
              </a:pathLst>
            </a:cu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8" name="Arc 31">
              <a:extLst>
                <a:ext uri="{FF2B5EF4-FFF2-40B4-BE49-F238E27FC236}">
                  <a16:creationId xmlns:a16="http://schemas.microsoft.com/office/drawing/2014/main" id="{2768CC22-F527-55B8-1C2C-D43471C05F9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66775" y="1758950"/>
              <a:ext cx="2162175" cy="277813"/>
            </a:xfrm>
            <a:custGeom>
              <a:avLst/>
              <a:gdLst>
                <a:gd name="G0" fmla="+- 21598 0 0"/>
                <a:gd name="G1" fmla="+- 21600 0 0"/>
                <a:gd name="G2" fmla="+- 21600 0 0"/>
                <a:gd name="T0" fmla="*/ 0 w 43198"/>
                <a:gd name="T1" fmla="*/ 21283 h 21600"/>
                <a:gd name="T2" fmla="*/ 43198 w 43198"/>
                <a:gd name="T3" fmla="*/ 21600 h 21600"/>
                <a:gd name="T4" fmla="*/ 21598 w 43198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8" h="21600" fill="none" extrusionOk="0">
                  <a:moveTo>
                    <a:pt x="0" y="21283"/>
                  </a:moveTo>
                  <a:cubicBezTo>
                    <a:pt x="173" y="9478"/>
                    <a:pt x="9792" y="0"/>
                    <a:pt x="21598" y="0"/>
                  </a:cubicBezTo>
                  <a:cubicBezTo>
                    <a:pt x="33527" y="0"/>
                    <a:pt x="43198" y="9670"/>
                    <a:pt x="43198" y="21600"/>
                  </a:cubicBezTo>
                </a:path>
                <a:path w="43198" h="21600" stroke="0" extrusionOk="0">
                  <a:moveTo>
                    <a:pt x="0" y="21283"/>
                  </a:moveTo>
                  <a:cubicBezTo>
                    <a:pt x="173" y="9478"/>
                    <a:pt x="9792" y="0"/>
                    <a:pt x="21598" y="0"/>
                  </a:cubicBezTo>
                  <a:cubicBezTo>
                    <a:pt x="33527" y="0"/>
                    <a:pt x="43198" y="9670"/>
                    <a:pt x="43198" y="21600"/>
                  </a:cubicBezTo>
                  <a:lnTo>
                    <a:pt x="21598" y="21600"/>
                  </a:lnTo>
                  <a:close/>
                </a:path>
              </a:pathLst>
            </a:cu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Text Box 32">
              <a:extLst>
                <a:ext uri="{FF2B5EF4-FFF2-40B4-BE49-F238E27FC236}">
                  <a16:creationId xmlns:a16="http://schemas.microsoft.com/office/drawing/2014/main" id="{71EDE20E-DB31-A9A7-8C0D-8E65B3F03943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979488" y="1174750"/>
              <a:ext cx="2106612" cy="4556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sz="2400" b="1">
                  <a:latin typeface="Arial" panose="020B0604020202020204" pitchFamily="34" charset="0"/>
                </a:rPr>
                <a:t>triode mode</a:t>
              </a:r>
            </a:p>
          </p:txBody>
        </p:sp>
        <p:sp>
          <p:nvSpPr>
            <p:cNvPr id="30" name="Line 33">
              <a:extLst>
                <a:ext uri="{FF2B5EF4-FFF2-40B4-BE49-F238E27FC236}">
                  <a16:creationId xmlns:a16="http://schemas.microsoft.com/office/drawing/2014/main" id="{C00E33FC-CB21-6C0E-E33C-26365D96B8F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781050" y="5883275"/>
              <a:ext cx="63722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Line 34">
              <a:extLst>
                <a:ext uri="{FF2B5EF4-FFF2-40B4-BE49-F238E27FC236}">
                  <a16:creationId xmlns:a16="http://schemas.microsoft.com/office/drawing/2014/main" id="{1266B6E4-A05E-BB60-3BFD-6C3B2F21F84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462992" y="5426590"/>
              <a:ext cx="229105" cy="427435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32" name="Text Box 35">
              <a:extLst>
                <a:ext uri="{FF2B5EF4-FFF2-40B4-BE49-F238E27FC236}">
                  <a16:creationId xmlns:a16="http://schemas.microsoft.com/office/drawing/2014/main" id="{60A15C18-B56A-D28B-F4E4-32851BBFC28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496471" y="5075238"/>
              <a:ext cx="522128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sz="2400" b="1" dirty="0">
                  <a:latin typeface="Arial" panose="020B0604020202020204" pitchFamily="34" charset="0"/>
                </a:rPr>
                <a:t>cutoff mode  </a:t>
              </a:r>
              <a:r>
                <a:rPr lang="en-US" altLang="en-US" sz="2400" dirty="0">
                  <a:latin typeface="Arial" panose="020B0604020202020204" pitchFamily="34" charset="0"/>
                </a:rPr>
                <a:t>(when V</a:t>
              </a:r>
              <a:r>
                <a:rPr lang="en-US" altLang="en-US" sz="2400" baseline="-25000" dirty="0">
                  <a:latin typeface="Arial" panose="020B0604020202020204" pitchFamily="34" charset="0"/>
                </a:rPr>
                <a:t>GS</a:t>
              </a:r>
              <a:r>
                <a:rPr lang="en-US" altLang="en-US" sz="2400" dirty="0">
                  <a:latin typeface="Arial" panose="020B0604020202020204" pitchFamily="34" charset="0"/>
                </a:rPr>
                <a:t> &lt; V</a:t>
              </a:r>
              <a:r>
                <a:rPr lang="en-US" altLang="en-US" sz="2400" baseline="-25000" dirty="0">
                  <a:latin typeface="Arial" panose="020B0604020202020204" pitchFamily="34" charset="0"/>
                </a:rPr>
                <a:t>TH(N)</a:t>
              </a:r>
              <a:r>
                <a:rPr lang="en-US" altLang="en-US" sz="2400" dirty="0">
                  <a:latin typeface="Arial" panose="020B0604020202020204" pitchFamily="34" charset="0"/>
                </a:rPr>
                <a:t>)</a:t>
              </a:r>
              <a:endParaRPr lang="en-US" altLang="en-US" sz="2400" b="1" dirty="0">
                <a:latin typeface="Arial" panose="020B0604020202020204" pitchFamily="34" charset="0"/>
              </a:endParaRPr>
            </a:p>
          </p:txBody>
        </p:sp>
        <p:sp>
          <p:nvSpPr>
            <p:cNvPr id="33" name="Freeform 45">
              <a:extLst>
                <a:ext uri="{FF2B5EF4-FFF2-40B4-BE49-F238E27FC236}">
                  <a16:creationId xmlns:a16="http://schemas.microsoft.com/office/drawing/2014/main" id="{4BA15F5D-516E-AC0D-B58A-4C23E3754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700" y="2058988"/>
              <a:ext cx="6281738" cy="3779837"/>
            </a:xfrm>
            <a:custGeom>
              <a:avLst/>
              <a:gdLst>
                <a:gd name="T0" fmla="*/ 0 w 2112"/>
                <a:gd name="T1" fmla="*/ 1218 h 1218"/>
                <a:gd name="T2" fmla="*/ 269 w 2112"/>
                <a:gd name="T3" fmla="*/ 474 h 1218"/>
                <a:gd name="T4" fmla="*/ 819 w 2112"/>
                <a:gd name="T5" fmla="*/ 73 h 1218"/>
                <a:gd name="T6" fmla="*/ 2112 w 2112"/>
                <a:gd name="T7" fmla="*/ 34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12" h="1218">
                  <a:moveTo>
                    <a:pt x="0" y="1218"/>
                  </a:moveTo>
                  <a:cubicBezTo>
                    <a:pt x="45" y="1095"/>
                    <a:pt x="133" y="665"/>
                    <a:pt x="269" y="474"/>
                  </a:cubicBezTo>
                  <a:cubicBezTo>
                    <a:pt x="405" y="283"/>
                    <a:pt x="512" y="146"/>
                    <a:pt x="819" y="73"/>
                  </a:cubicBezTo>
                  <a:cubicBezTo>
                    <a:pt x="1126" y="0"/>
                    <a:pt x="1843" y="42"/>
                    <a:pt x="2112" y="34"/>
                  </a:cubicBezTo>
                </a:path>
              </a:pathLst>
            </a:custGeom>
            <a:noFill/>
            <a:ln w="63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Freeform 46">
              <a:extLst>
                <a:ext uri="{FF2B5EF4-FFF2-40B4-BE49-F238E27FC236}">
                  <a16:creationId xmlns:a16="http://schemas.microsoft.com/office/drawing/2014/main" id="{E6D6FA62-D7A6-E488-F49C-EE1E78645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338" y="3546475"/>
              <a:ext cx="6242050" cy="2339975"/>
            </a:xfrm>
            <a:custGeom>
              <a:avLst/>
              <a:gdLst>
                <a:gd name="T0" fmla="*/ 0 w 2099"/>
                <a:gd name="T1" fmla="*/ 754 h 754"/>
                <a:gd name="T2" fmla="*/ 236 w 2099"/>
                <a:gd name="T3" fmla="*/ 313 h 754"/>
                <a:gd name="T4" fmla="*/ 716 w 2099"/>
                <a:gd name="T5" fmla="*/ 50 h 754"/>
                <a:gd name="T6" fmla="*/ 2099 w 2099"/>
                <a:gd name="T7" fmla="*/ 12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99" h="754">
                  <a:moveTo>
                    <a:pt x="0" y="754"/>
                  </a:moveTo>
                  <a:cubicBezTo>
                    <a:pt x="39" y="681"/>
                    <a:pt x="117" y="430"/>
                    <a:pt x="236" y="313"/>
                  </a:cubicBezTo>
                  <a:cubicBezTo>
                    <a:pt x="355" y="196"/>
                    <a:pt x="406" y="100"/>
                    <a:pt x="716" y="50"/>
                  </a:cubicBezTo>
                  <a:cubicBezTo>
                    <a:pt x="1026" y="0"/>
                    <a:pt x="1811" y="20"/>
                    <a:pt x="2099" y="12"/>
                  </a:cubicBezTo>
                </a:path>
              </a:pathLst>
            </a:custGeom>
            <a:noFill/>
            <a:ln w="63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Text Box 47">
              <a:extLst>
                <a:ext uri="{FF2B5EF4-FFF2-40B4-BE49-F238E27FC236}">
                  <a16:creationId xmlns:a16="http://schemas.microsoft.com/office/drawing/2014/main" id="{F2E4BA7B-AB95-B71E-7C52-5990876720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3963" y="1190625"/>
              <a:ext cx="2990850" cy="4556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sz="2400" b="1">
                  <a:latin typeface="Arial" panose="020B0604020202020204" pitchFamily="34" charset="0"/>
                </a:rPr>
                <a:t>saturation mode</a:t>
              </a:r>
            </a:p>
          </p:txBody>
        </p:sp>
        <p:sp>
          <p:nvSpPr>
            <p:cNvPr id="36" name="Freeform 48">
              <a:extLst>
                <a:ext uri="{FF2B5EF4-FFF2-40B4-BE49-F238E27FC236}">
                  <a16:creationId xmlns:a16="http://schemas.microsoft.com/office/drawing/2014/main" id="{3100CAC8-6838-72B7-FA21-8618E27B8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063" y="4837113"/>
              <a:ext cx="6146800" cy="1033462"/>
            </a:xfrm>
            <a:custGeom>
              <a:avLst/>
              <a:gdLst>
                <a:gd name="T0" fmla="*/ 0 w 2067"/>
                <a:gd name="T1" fmla="*/ 333 h 333"/>
                <a:gd name="T2" fmla="*/ 506 w 2067"/>
                <a:gd name="T3" fmla="*/ 64 h 333"/>
                <a:gd name="T4" fmla="*/ 2067 w 2067"/>
                <a:gd name="T5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7" h="333">
                  <a:moveTo>
                    <a:pt x="0" y="333"/>
                  </a:moveTo>
                  <a:cubicBezTo>
                    <a:pt x="84" y="288"/>
                    <a:pt x="162" y="119"/>
                    <a:pt x="506" y="64"/>
                  </a:cubicBezTo>
                  <a:cubicBezTo>
                    <a:pt x="850" y="9"/>
                    <a:pt x="1742" y="13"/>
                    <a:pt x="2067" y="0"/>
                  </a:cubicBezTo>
                </a:path>
              </a:pathLst>
            </a:custGeom>
            <a:noFill/>
            <a:ln w="63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Rectangle 50">
              <a:extLst>
                <a:ext uri="{FF2B5EF4-FFF2-40B4-BE49-F238E27FC236}">
                  <a16:creationId xmlns:a16="http://schemas.microsoft.com/office/drawing/2014/main" id="{1CB839A7-5DCE-6AC2-24BB-291183E8D3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5863" y="5613400"/>
              <a:ext cx="66833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400">
                  <a:latin typeface="Arial" panose="020B0604020202020204" pitchFamily="34" charset="0"/>
                </a:rPr>
                <a:t>V</a:t>
              </a:r>
              <a:r>
                <a:rPr lang="en-US" altLang="en-US" sz="2400" baseline="-25000">
                  <a:latin typeface="Arial" panose="020B0604020202020204" pitchFamily="34" charset="0"/>
                </a:rPr>
                <a:t>DS</a:t>
              </a:r>
            </a:p>
          </p:txBody>
        </p:sp>
        <p:sp>
          <p:nvSpPr>
            <p:cNvPr id="38" name="Rectangle 51">
              <a:extLst>
                <a:ext uri="{FF2B5EF4-FFF2-40B4-BE49-F238E27FC236}">
                  <a16:creationId xmlns:a16="http://schemas.microsoft.com/office/drawing/2014/main" id="{37BE7C0D-3618-26EC-B821-0AA631534F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788" y="1079500"/>
              <a:ext cx="41433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400">
                  <a:latin typeface="Arial" panose="020B0604020202020204" pitchFamily="34" charset="0"/>
                </a:rPr>
                <a:t>I</a:t>
              </a:r>
              <a:r>
                <a:rPr lang="en-US" altLang="en-US" sz="2400" baseline="-25000">
                  <a:latin typeface="Arial" panose="020B0604020202020204" pitchFamily="34" charset="0"/>
                </a:rPr>
                <a:t>D</a:t>
              </a:r>
            </a:p>
          </p:txBody>
        </p:sp>
        <p:sp>
          <p:nvSpPr>
            <p:cNvPr id="39" name="Text Box 52">
              <a:extLst>
                <a:ext uri="{FF2B5EF4-FFF2-40B4-BE49-F238E27FC236}">
                  <a16:creationId xmlns:a16="http://schemas.microsoft.com/office/drawing/2014/main" id="{3A2EB4C1-D6FD-DD58-FD06-443EF70440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72325" y="1868488"/>
              <a:ext cx="14843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400">
                  <a:latin typeface="Arial" panose="020B0604020202020204" pitchFamily="34" charset="0"/>
                </a:rPr>
                <a:t>V</a:t>
              </a:r>
              <a:r>
                <a:rPr lang="en-US" altLang="en-US" sz="2400" baseline="-25000">
                  <a:latin typeface="Arial" panose="020B0604020202020204" pitchFamily="34" charset="0"/>
                </a:rPr>
                <a:t>GS</a:t>
              </a:r>
              <a:r>
                <a:rPr lang="en-US" altLang="en-US" sz="2400">
                  <a:latin typeface="Arial" panose="020B0604020202020204" pitchFamily="34" charset="0"/>
                </a:rPr>
                <a:t> = 3 V</a:t>
              </a:r>
            </a:p>
          </p:txBody>
        </p:sp>
        <p:sp>
          <p:nvSpPr>
            <p:cNvPr id="40" name="Text Box 54">
              <a:extLst>
                <a:ext uri="{FF2B5EF4-FFF2-40B4-BE49-F238E27FC236}">
                  <a16:creationId xmlns:a16="http://schemas.microsoft.com/office/drawing/2014/main" id="{05A8A061-E845-6685-6AC7-7151A24378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46925" y="3303588"/>
              <a:ext cx="14843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400">
                  <a:latin typeface="Arial" panose="020B0604020202020204" pitchFamily="34" charset="0"/>
                </a:rPr>
                <a:t>V</a:t>
              </a:r>
              <a:r>
                <a:rPr lang="en-US" altLang="en-US" sz="2400" baseline="-25000">
                  <a:latin typeface="Arial" panose="020B0604020202020204" pitchFamily="34" charset="0"/>
                </a:rPr>
                <a:t>GS</a:t>
              </a:r>
              <a:r>
                <a:rPr lang="en-US" altLang="en-US" sz="2400">
                  <a:latin typeface="Arial" panose="020B0604020202020204" pitchFamily="34" charset="0"/>
                </a:rPr>
                <a:t> = 2 V</a:t>
              </a:r>
            </a:p>
          </p:txBody>
        </p:sp>
        <p:sp>
          <p:nvSpPr>
            <p:cNvPr id="41" name="Text Box 55">
              <a:extLst>
                <a:ext uri="{FF2B5EF4-FFF2-40B4-BE49-F238E27FC236}">
                  <a16:creationId xmlns:a16="http://schemas.microsoft.com/office/drawing/2014/main" id="{89AC1C0F-BC5F-8B34-AFD7-07C7FEC3FB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96125" y="4598988"/>
              <a:ext cx="14843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400">
                  <a:latin typeface="Arial" panose="020B0604020202020204" pitchFamily="34" charset="0"/>
                </a:rPr>
                <a:t>V</a:t>
              </a:r>
              <a:r>
                <a:rPr lang="en-US" altLang="en-US" sz="2400" baseline="-25000">
                  <a:latin typeface="Arial" panose="020B0604020202020204" pitchFamily="34" charset="0"/>
                </a:rPr>
                <a:t>GS</a:t>
              </a:r>
              <a:r>
                <a:rPr lang="en-US" altLang="en-US" sz="2400">
                  <a:latin typeface="Arial" panose="020B0604020202020204" pitchFamily="34" charset="0"/>
                </a:rPr>
                <a:t> = 1 V</a:t>
              </a:r>
            </a:p>
          </p:txBody>
        </p:sp>
        <p:sp>
          <p:nvSpPr>
            <p:cNvPr id="42" name="Text Box 56">
              <a:extLst>
                <a:ext uri="{FF2B5EF4-FFF2-40B4-BE49-F238E27FC236}">
                  <a16:creationId xmlns:a16="http://schemas.microsoft.com/office/drawing/2014/main" id="{75522CA4-C4FF-83E6-0BDA-448DAFACC0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9925" y="2884488"/>
              <a:ext cx="2127505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V</a:t>
              </a:r>
              <a:r>
                <a:rPr lang="en-US" altLang="en-US" sz="2400" baseline="-25000" dirty="0">
                  <a:solidFill>
                    <a:srgbClr val="FF0000"/>
                  </a:solidFill>
                  <a:latin typeface="Arial" panose="020B0604020202020204" pitchFamily="34" charset="0"/>
                </a:rPr>
                <a:t>DS</a:t>
              </a: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 = V</a:t>
              </a:r>
              <a:r>
                <a:rPr lang="en-US" altLang="en-US" sz="2400" baseline="-25000" dirty="0">
                  <a:solidFill>
                    <a:srgbClr val="FF0000"/>
                  </a:solidFill>
                  <a:latin typeface="Arial" panose="020B0604020202020204" pitchFamily="34" charset="0"/>
                </a:rPr>
                <a:t>GS</a:t>
              </a: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 - V</a:t>
              </a:r>
              <a:r>
                <a:rPr lang="en-US" altLang="en-US" sz="2400" baseline="-25000" dirty="0">
                  <a:solidFill>
                    <a:srgbClr val="FF0000"/>
                  </a:solidFill>
                  <a:latin typeface="Arial" panose="020B0604020202020204" pitchFamily="34" charset="0"/>
                </a:rPr>
                <a:t>T</a:t>
              </a:r>
            </a:p>
          </p:txBody>
        </p:sp>
        <p:sp>
          <p:nvSpPr>
            <p:cNvPr id="43" name="Line 58">
              <a:extLst>
                <a:ext uri="{FF2B5EF4-FFF2-40B4-BE49-F238E27FC236}">
                  <a16:creationId xmlns:a16="http://schemas.microsoft.com/office/drawing/2014/main" id="{40005072-4DA8-76A4-3B75-BCF4F353DF5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3206750" y="2509838"/>
              <a:ext cx="212725" cy="396875"/>
            </a:xfrm>
            <a:prstGeom prst="line">
              <a:avLst/>
            </a:prstGeom>
            <a:noFill/>
            <a:ln w="63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3928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8">
            <a:extLst>
              <a:ext uri="{FF2B5EF4-FFF2-40B4-BE49-F238E27FC236}">
                <a16:creationId xmlns:a16="http://schemas.microsoft.com/office/drawing/2014/main" id="{834BFC55-A6AD-A376-C5F6-DF41D8024267}"/>
              </a:ext>
            </a:extLst>
          </p:cNvPr>
          <p:cNvSpPr/>
          <p:nvPr/>
        </p:nvSpPr>
        <p:spPr>
          <a:xfrm>
            <a:off x="9715443" y="2887138"/>
            <a:ext cx="1702434" cy="34913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43011B-9CC4-1749-2303-E9D897C75282}"/>
              </a:ext>
            </a:extLst>
          </p:cNvPr>
          <p:cNvSpPr txBox="1"/>
          <p:nvPr/>
        </p:nvSpPr>
        <p:spPr>
          <a:xfrm>
            <a:off x="4185028" y="4311602"/>
            <a:ext cx="4734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 – Gate: 	</a:t>
            </a:r>
            <a:r>
              <a:rPr lang="en-US" dirty="0"/>
              <a:t>Trigger terminal	        </a:t>
            </a:r>
          </a:p>
          <a:p>
            <a:r>
              <a:rPr lang="en-US" b="1" dirty="0"/>
              <a:t>S – Source: 	</a:t>
            </a:r>
            <a:r>
              <a:rPr lang="en-US" dirty="0"/>
              <a:t>Charge carrier reservoir</a:t>
            </a:r>
          </a:p>
          <a:p>
            <a:r>
              <a:rPr lang="en-US" b="1" dirty="0"/>
              <a:t>D – Drain: 	</a:t>
            </a:r>
            <a:r>
              <a:rPr lang="en-US" dirty="0"/>
              <a:t>Charge carrier sink</a:t>
            </a:r>
            <a:r>
              <a:rPr lang="en-US" b="1" dirty="0"/>
              <a:t> </a:t>
            </a: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D0E3B14B-4423-451F-FC17-9CA19B9FCC17}"/>
              </a:ext>
            </a:extLst>
          </p:cNvPr>
          <p:cNvSpPr/>
          <p:nvPr/>
        </p:nvSpPr>
        <p:spPr>
          <a:xfrm>
            <a:off x="6096001" y="1198260"/>
            <a:ext cx="4002745" cy="2230740"/>
          </a:xfrm>
          <a:prstGeom prst="rect">
            <a:avLst/>
          </a:prstGeom>
          <a:blipFill>
            <a:blip r:embed="rId3" cstate="print"/>
            <a:stretch>
              <a:fillRect l="-10848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87DDCA1A-B7A1-C093-A328-CBB55DC080B4}"/>
              </a:ext>
            </a:extLst>
          </p:cNvPr>
          <p:cNvSpPr/>
          <p:nvPr/>
        </p:nvSpPr>
        <p:spPr>
          <a:xfrm>
            <a:off x="1270581" y="1518441"/>
            <a:ext cx="4085798" cy="18077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0B8B292-CDF6-266C-900D-575266429FB9}"/>
              </a:ext>
            </a:extLst>
          </p:cNvPr>
          <p:cNvSpPr/>
          <p:nvPr/>
        </p:nvSpPr>
        <p:spPr>
          <a:xfrm>
            <a:off x="1821712" y="2276765"/>
            <a:ext cx="1336332" cy="1086599"/>
          </a:xfrm>
          <a:custGeom>
            <a:avLst/>
            <a:gdLst/>
            <a:ahLst/>
            <a:cxnLst/>
            <a:rect l="l" t="t" r="r" b="b"/>
            <a:pathLst>
              <a:path w="1906270" h="1073150">
                <a:moveTo>
                  <a:pt x="1853479" y="67702"/>
                </a:moveTo>
                <a:lnTo>
                  <a:pt x="1835723" y="67957"/>
                </a:lnTo>
                <a:lnTo>
                  <a:pt x="1831471" y="73894"/>
                </a:lnTo>
                <a:lnTo>
                  <a:pt x="1817037" y="94435"/>
                </a:lnTo>
                <a:lnTo>
                  <a:pt x="1753646" y="186347"/>
                </a:lnTo>
                <a:lnTo>
                  <a:pt x="1718504" y="236882"/>
                </a:lnTo>
                <a:lnTo>
                  <a:pt x="1681078" y="289430"/>
                </a:lnTo>
                <a:lnTo>
                  <a:pt x="1641383" y="343200"/>
                </a:lnTo>
                <a:lnTo>
                  <a:pt x="1599437" y="397405"/>
                </a:lnTo>
                <a:lnTo>
                  <a:pt x="1555266" y="451254"/>
                </a:lnTo>
                <a:lnTo>
                  <a:pt x="1508891" y="503954"/>
                </a:lnTo>
                <a:lnTo>
                  <a:pt x="1460347" y="554715"/>
                </a:lnTo>
                <a:lnTo>
                  <a:pt x="1409666" y="602750"/>
                </a:lnTo>
                <a:lnTo>
                  <a:pt x="1356681" y="647430"/>
                </a:lnTo>
                <a:lnTo>
                  <a:pt x="1301803" y="687676"/>
                </a:lnTo>
                <a:lnTo>
                  <a:pt x="1244952" y="722841"/>
                </a:lnTo>
                <a:lnTo>
                  <a:pt x="1184834" y="754381"/>
                </a:lnTo>
                <a:lnTo>
                  <a:pt x="1121461" y="783710"/>
                </a:lnTo>
                <a:lnTo>
                  <a:pt x="1055044" y="810969"/>
                </a:lnTo>
                <a:lnTo>
                  <a:pt x="985803" y="836300"/>
                </a:lnTo>
                <a:lnTo>
                  <a:pt x="913950" y="859845"/>
                </a:lnTo>
                <a:lnTo>
                  <a:pt x="839704" y="881750"/>
                </a:lnTo>
                <a:lnTo>
                  <a:pt x="763282" y="902161"/>
                </a:lnTo>
                <a:lnTo>
                  <a:pt x="684900" y="921225"/>
                </a:lnTo>
                <a:lnTo>
                  <a:pt x="604773" y="939091"/>
                </a:lnTo>
                <a:lnTo>
                  <a:pt x="523119" y="955907"/>
                </a:lnTo>
                <a:lnTo>
                  <a:pt x="440150" y="971823"/>
                </a:lnTo>
                <a:lnTo>
                  <a:pt x="356128" y="986981"/>
                </a:lnTo>
                <a:lnTo>
                  <a:pt x="5309" y="1044408"/>
                </a:lnTo>
                <a:lnTo>
                  <a:pt x="0" y="1051732"/>
                </a:lnTo>
                <a:lnTo>
                  <a:pt x="2485" y="1067317"/>
                </a:lnTo>
                <a:lnTo>
                  <a:pt x="9809" y="1072626"/>
                </a:lnTo>
                <a:lnTo>
                  <a:pt x="360867" y="1015160"/>
                </a:lnTo>
                <a:lnTo>
                  <a:pt x="445223" y="999944"/>
                </a:lnTo>
                <a:lnTo>
                  <a:pt x="528501" y="983970"/>
                </a:lnTo>
                <a:lnTo>
                  <a:pt x="610537" y="967078"/>
                </a:lnTo>
                <a:lnTo>
                  <a:pt x="691118" y="949115"/>
                </a:lnTo>
                <a:lnTo>
                  <a:pt x="770035" y="929927"/>
                </a:lnTo>
                <a:lnTo>
                  <a:pt x="847077" y="909358"/>
                </a:lnTo>
                <a:lnTo>
                  <a:pt x="922035" y="887252"/>
                </a:lnTo>
                <a:lnTo>
                  <a:pt x="994698" y="863455"/>
                </a:lnTo>
                <a:lnTo>
                  <a:pt x="1064859" y="837806"/>
                </a:lnTo>
                <a:lnTo>
                  <a:pt x="1132306" y="810147"/>
                </a:lnTo>
                <a:lnTo>
                  <a:pt x="1196831" y="780315"/>
                </a:lnTo>
                <a:lnTo>
                  <a:pt x="1258221" y="748149"/>
                </a:lnTo>
                <a:lnTo>
                  <a:pt x="1317334" y="711662"/>
                </a:lnTo>
                <a:lnTo>
                  <a:pt x="1373990" y="670166"/>
                </a:lnTo>
                <a:lnTo>
                  <a:pt x="1428083" y="624599"/>
                </a:lnTo>
                <a:lnTo>
                  <a:pt x="1479996" y="575461"/>
                </a:lnTo>
                <a:lnTo>
                  <a:pt x="1529538" y="523708"/>
                </a:lnTo>
                <a:lnTo>
                  <a:pt x="1576713" y="470134"/>
                </a:lnTo>
                <a:lnTo>
                  <a:pt x="1621528" y="415531"/>
                </a:lnTo>
                <a:lnTo>
                  <a:pt x="1663980" y="360690"/>
                </a:lnTo>
                <a:lnTo>
                  <a:pt x="1704066" y="306402"/>
                </a:lnTo>
                <a:lnTo>
                  <a:pt x="1741779" y="253461"/>
                </a:lnTo>
                <a:lnTo>
                  <a:pt x="1777107" y="202661"/>
                </a:lnTo>
                <a:lnTo>
                  <a:pt x="1840539" y="110688"/>
                </a:lnTo>
                <a:lnTo>
                  <a:pt x="1854851" y="90324"/>
                </a:lnTo>
                <a:lnTo>
                  <a:pt x="1857892" y="86078"/>
                </a:lnTo>
                <a:lnTo>
                  <a:pt x="1853479" y="67702"/>
                </a:lnTo>
                <a:close/>
              </a:path>
              <a:path w="1906270" h="1073150">
                <a:moveTo>
                  <a:pt x="1895802" y="51492"/>
                </a:moveTo>
                <a:lnTo>
                  <a:pt x="1855382" y="51492"/>
                </a:lnTo>
                <a:lnTo>
                  <a:pt x="1868213" y="60679"/>
                </a:lnTo>
                <a:lnTo>
                  <a:pt x="1869690" y="69604"/>
                </a:lnTo>
                <a:lnTo>
                  <a:pt x="1857892" y="86078"/>
                </a:lnTo>
                <a:lnTo>
                  <a:pt x="1874841" y="156658"/>
                </a:lnTo>
                <a:lnTo>
                  <a:pt x="1895802" y="51492"/>
                </a:lnTo>
                <a:close/>
              </a:path>
              <a:path w="1906270" h="1073150">
                <a:moveTo>
                  <a:pt x="1869375" y="67702"/>
                </a:moveTo>
                <a:lnTo>
                  <a:pt x="1853479" y="67702"/>
                </a:lnTo>
                <a:lnTo>
                  <a:pt x="1857892" y="86078"/>
                </a:lnTo>
                <a:lnTo>
                  <a:pt x="1869690" y="69604"/>
                </a:lnTo>
                <a:lnTo>
                  <a:pt x="1869375" y="67702"/>
                </a:lnTo>
                <a:close/>
              </a:path>
              <a:path w="1906270" h="1073150">
                <a:moveTo>
                  <a:pt x="1906065" y="0"/>
                </a:moveTo>
                <a:lnTo>
                  <a:pt x="1762004" y="69015"/>
                </a:lnTo>
                <a:lnTo>
                  <a:pt x="1835723" y="67957"/>
                </a:lnTo>
                <a:lnTo>
                  <a:pt x="1846457" y="52967"/>
                </a:lnTo>
                <a:lnTo>
                  <a:pt x="1855382" y="51492"/>
                </a:lnTo>
                <a:lnTo>
                  <a:pt x="1895802" y="51492"/>
                </a:lnTo>
                <a:lnTo>
                  <a:pt x="1906065" y="0"/>
                </a:lnTo>
                <a:close/>
              </a:path>
              <a:path w="1906270" h="1073150">
                <a:moveTo>
                  <a:pt x="1855382" y="51492"/>
                </a:moveTo>
                <a:lnTo>
                  <a:pt x="1846457" y="52967"/>
                </a:lnTo>
                <a:lnTo>
                  <a:pt x="1835723" y="67957"/>
                </a:lnTo>
                <a:lnTo>
                  <a:pt x="1853479" y="67702"/>
                </a:lnTo>
                <a:lnTo>
                  <a:pt x="1869375" y="67702"/>
                </a:lnTo>
                <a:lnTo>
                  <a:pt x="1868213" y="60679"/>
                </a:lnTo>
                <a:lnTo>
                  <a:pt x="1855382" y="5149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2FD302E2-FA90-2719-E086-303B2BC1E779}"/>
              </a:ext>
            </a:extLst>
          </p:cNvPr>
          <p:cNvSpPr txBox="1"/>
          <p:nvPr/>
        </p:nvSpPr>
        <p:spPr>
          <a:xfrm>
            <a:off x="1176531" y="3311175"/>
            <a:ext cx="1995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No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channel,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open</a:t>
            </a:r>
            <a:r>
              <a:rPr sz="18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ckt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59EE6C8D-B6F3-E522-39B5-AD75C87F3FEA}"/>
              </a:ext>
            </a:extLst>
          </p:cNvPr>
          <p:cNvSpPr/>
          <p:nvPr/>
        </p:nvSpPr>
        <p:spPr>
          <a:xfrm flipH="1">
            <a:off x="6357256" y="2478724"/>
            <a:ext cx="1227302" cy="700262"/>
          </a:xfrm>
          <a:custGeom>
            <a:avLst/>
            <a:gdLst/>
            <a:ahLst/>
            <a:cxnLst/>
            <a:rect l="l" t="t" r="r" b="b"/>
            <a:pathLst>
              <a:path w="1702434" h="815339">
                <a:moveTo>
                  <a:pt x="75101" y="62695"/>
                </a:moveTo>
                <a:lnTo>
                  <a:pt x="57339" y="63726"/>
                </a:lnTo>
                <a:lnTo>
                  <a:pt x="54272" y="82329"/>
                </a:lnTo>
                <a:lnTo>
                  <a:pt x="57880" y="86643"/>
                </a:lnTo>
                <a:lnTo>
                  <a:pt x="114486" y="156251"/>
                </a:lnTo>
                <a:lnTo>
                  <a:pt x="146033" y="194725"/>
                </a:lnTo>
                <a:lnTo>
                  <a:pt x="179721" y="234831"/>
                </a:lnTo>
                <a:lnTo>
                  <a:pt x="215538" y="275968"/>
                </a:lnTo>
                <a:lnTo>
                  <a:pt x="253476" y="317533"/>
                </a:lnTo>
                <a:lnTo>
                  <a:pt x="293532" y="358923"/>
                </a:lnTo>
                <a:lnTo>
                  <a:pt x="335704" y="399538"/>
                </a:lnTo>
                <a:lnTo>
                  <a:pt x="379994" y="438774"/>
                </a:lnTo>
                <a:lnTo>
                  <a:pt x="426406" y="476026"/>
                </a:lnTo>
                <a:lnTo>
                  <a:pt x="474944" y="510685"/>
                </a:lnTo>
                <a:lnTo>
                  <a:pt x="525614" y="542135"/>
                </a:lnTo>
                <a:lnTo>
                  <a:pt x="578177" y="569647"/>
                </a:lnTo>
                <a:lnTo>
                  <a:pt x="632975" y="593997"/>
                </a:lnTo>
                <a:lnTo>
                  <a:pt x="690558" y="616576"/>
                </a:lnTo>
                <a:lnTo>
                  <a:pt x="750743" y="637508"/>
                </a:lnTo>
                <a:lnTo>
                  <a:pt x="813346" y="656917"/>
                </a:lnTo>
                <a:lnTo>
                  <a:pt x="878178" y="674925"/>
                </a:lnTo>
                <a:lnTo>
                  <a:pt x="945056" y="691652"/>
                </a:lnTo>
                <a:lnTo>
                  <a:pt x="1013792" y="707216"/>
                </a:lnTo>
                <a:lnTo>
                  <a:pt x="1084202" y="721736"/>
                </a:lnTo>
                <a:lnTo>
                  <a:pt x="1156097" y="735328"/>
                </a:lnTo>
                <a:lnTo>
                  <a:pt x="1229358" y="748121"/>
                </a:lnTo>
                <a:lnTo>
                  <a:pt x="1378859" y="771712"/>
                </a:lnTo>
                <a:lnTo>
                  <a:pt x="1692965" y="815317"/>
                </a:lnTo>
                <a:lnTo>
                  <a:pt x="1700162" y="809835"/>
                </a:lnTo>
                <a:lnTo>
                  <a:pt x="1702277" y="794196"/>
                </a:lnTo>
                <a:lnTo>
                  <a:pt x="1696796" y="786999"/>
                </a:lnTo>
                <a:lnTo>
                  <a:pt x="1382892" y="743423"/>
                </a:lnTo>
                <a:lnTo>
                  <a:pt x="1233812" y="719895"/>
                </a:lnTo>
                <a:lnTo>
                  <a:pt x="1161013" y="707180"/>
                </a:lnTo>
                <a:lnTo>
                  <a:pt x="1089511" y="693659"/>
                </a:lnTo>
                <a:lnTo>
                  <a:pt x="1019564" y="679230"/>
                </a:lnTo>
                <a:lnTo>
                  <a:pt x="951368" y="663783"/>
                </a:lnTo>
                <a:lnTo>
                  <a:pt x="885113" y="647204"/>
                </a:lnTo>
                <a:lnTo>
                  <a:pt x="820995" y="629385"/>
                </a:lnTo>
                <a:lnTo>
                  <a:pt x="759209" y="610215"/>
                </a:lnTo>
                <a:lnTo>
                  <a:pt x="699949" y="589588"/>
                </a:lnTo>
                <a:lnTo>
                  <a:pt x="643411" y="567396"/>
                </a:lnTo>
                <a:lnTo>
                  <a:pt x="589787" y="543537"/>
                </a:lnTo>
                <a:lnTo>
                  <a:pt x="538878" y="516825"/>
                </a:lnTo>
                <a:lnTo>
                  <a:pt x="490028" y="486416"/>
                </a:lnTo>
                <a:lnTo>
                  <a:pt x="443022" y="452780"/>
                </a:lnTo>
                <a:lnTo>
                  <a:pt x="397889" y="416496"/>
                </a:lnTo>
                <a:lnTo>
                  <a:pt x="354658" y="378153"/>
                </a:lnTo>
                <a:lnTo>
                  <a:pt x="313358" y="338345"/>
                </a:lnTo>
                <a:lnTo>
                  <a:pt x="274012" y="297663"/>
                </a:lnTo>
                <a:lnTo>
                  <a:pt x="236645" y="256706"/>
                </a:lnTo>
                <a:lnTo>
                  <a:pt x="201273" y="216070"/>
                </a:lnTo>
                <a:lnTo>
                  <a:pt x="167915" y="176347"/>
                </a:lnTo>
                <a:lnTo>
                  <a:pt x="136583" y="138134"/>
                </a:lnTo>
                <a:lnTo>
                  <a:pt x="80026" y="68586"/>
                </a:lnTo>
                <a:lnTo>
                  <a:pt x="75101" y="62695"/>
                </a:lnTo>
                <a:close/>
              </a:path>
              <a:path w="1702434" h="815339">
                <a:moveTo>
                  <a:pt x="0" y="0"/>
                </a:moveTo>
                <a:lnTo>
                  <a:pt x="42458" y="153992"/>
                </a:lnTo>
                <a:lnTo>
                  <a:pt x="54272" y="82329"/>
                </a:lnTo>
                <a:lnTo>
                  <a:pt x="41316" y="66838"/>
                </a:lnTo>
                <a:lnTo>
                  <a:pt x="42120" y="57828"/>
                </a:lnTo>
                <a:lnTo>
                  <a:pt x="54226" y="47705"/>
                </a:lnTo>
                <a:lnTo>
                  <a:pt x="121383" y="47705"/>
                </a:lnTo>
                <a:lnTo>
                  <a:pt x="0" y="0"/>
                </a:lnTo>
                <a:close/>
              </a:path>
              <a:path w="1702434" h="815339">
                <a:moveTo>
                  <a:pt x="54226" y="47705"/>
                </a:moveTo>
                <a:lnTo>
                  <a:pt x="42120" y="57828"/>
                </a:lnTo>
                <a:lnTo>
                  <a:pt x="41316" y="66838"/>
                </a:lnTo>
                <a:lnTo>
                  <a:pt x="54272" y="82329"/>
                </a:lnTo>
                <a:lnTo>
                  <a:pt x="57339" y="63726"/>
                </a:lnTo>
                <a:lnTo>
                  <a:pt x="75101" y="62695"/>
                </a:lnTo>
                <a:lnTo>
                  <a:pt x="63237" y="48507"/>
                </a:lnTo>
                <a:lnTo>
                  <a:pt x="54226" y="47705"/>
                </a:lnTo>
                <a:close/>
              </a:path>
              <a:path w="1702434" h="815339">
                <a:moveTo>
                  <a:pt x="121383" y="47705"/>
                </a:moveTo>
                <a:lnTo>
                  <a:pt x="54226" y="47705"/>
                </a:lnTo>
                <a:lnTo>
                  <a:pt x="63237" y="48507"/>
                </a:lnTo>
                <a:lnTo>
                  <a:pt x="75101" y="62695"/>
                </a:lnTo>
                <a:lnTo>
                  <a:pt x="148670" y="58428"/>
                </a:lnTo>
                <a:lnTo>
                  <a:pt x="121383" y="4770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FB2B79E0-89BC-1678-F740-5E76A7E64762}"/>
              </a:ext>
            </a:extLst>
          </p:cNvPr>
          <p:cNvSpPr txBox="1"/>
          <p:nvPr/>
        </p:nvSpPr>
        <p:spPr>
          <a:xfrm>
            <a:off x="5600322" y="3193417"/>
            <a:ext cx="2069803" cy="9081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300"/>
              </a:lnSpc>
              <a:spcBef>
                <a:spcPts val="100"/>
              </a:spcBef>
            </a:pPr>
            <a:r>
              <a:rPr lang="en-US" sz="1800" spc="-5" dirty="0">
                <a:solidFill>
                  <a:srgbClr val="FF0000"/>
                </a:solidFill>
                <a:latin typeface="Calibri"/>
                <a:cs typeface="Calibri"/>
              </a:rPr>
              <a:t>The created </a:t>
            </a:r>
            <a:r>
              <a:rPr lang="en-US" b="1" spc="-5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1800" b="1" spc="-5" dirty="0">
                <a:solidFill>
                  <a:srgbClr val="FF0000"/>
                </a:solidFill>
                <a:latin typeface="Calibri"/>
                <a:cs typeface="Calibri"/>
              </a:rPr>
              <a:t>hannel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pc="-5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ill 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have</a:t>
            </a:r>
            <a:r>
              <a:rPr lang="en-US" sz="18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some</a:t>
            </a:r>
            <a:r>
              <a:rPr sz="18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ts val="2110"/>
              </a:lnSpc>
            </a:pP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-&gt; SR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model</a:t>
            </a:r>
            <a:endParaRPr sz="1800" dirty="0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bject 9">
                <a:extLst>
                  <a:ext uri="{FF2B5EF4-FFF2-40B4-BE49-F238E27FC236}">
                    <a16:creationId xmlns:a16="http://schemas.microsoft.com/office/drawing/2014/main" id="{063BFFD7-89CE-F1B4-86F3-370E5B95444B}"/>
                  </a:ext>
                </a:extLst>
              </p:cNvPr>
              <p:cNvSpPr txBox="1"/>
              <p:nvPr/>
            </p:nvSpPr>
            <p:spPr>
              <a:xfrm>
                <a:off x="9611834" y="4956967"/>
                <a:ext cx="1220334" cy="28982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  <a:tabLst>
                    <a:tab pos="40259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ar-AE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𝑽</m:t>
                          </m:r>
                        </m:e>
                        <m:sub>
                          <m:r>
                            <a:rPr lang="ar-AE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𝑮𝑺</m:t>
                          </m:r>
                        </m:sub>
                      </m:sSub>
                      <m:r>
                        <a:rPr lang="en-US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&gt;</m:t>
                      </m:r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𝑽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𝑻</m:t>
                          </m:r>
                        </m:sub>
                      </m:sSub>
                    </m:oMath>
                  </m:oMathPara>
                </a14:m>
                <a:endParaRPr lang="en-US" sz="1800" b="1" dirty="0">
                  <a:solidFill>
                    <a:srgbClr val="FF0000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0" name="object 9">
                <a:extLst>
                  <a:ext uri="{FF2B5EF4-FFF2-40B4-BE49-F238E27FC236}">
                    <a16:creationId xmlns:a16="http://schemas.microsoft.com/office/drawing/2014/main" id="{063BFFD7-89CE-F1B4-86F3-370E5B954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1834" y="4956967"/>
                <a:ext cx="1220334" cy="289823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bject 4">
            <a:extLst>
              <a:ext uri="{FF2B5EF4-FFF2-40B4-BE49-F238E27FC236}">
                <a16:creationId xmlns:a16="http://schemas.microsoft.com/office/drawing/2014/main" id="{9938B2A4-64AA-93EF-5E6C-23C457410CF9}"/>
              </a:ext>
            </a:extLst>
          </p:cNvPr>
          <p:cNvSpPr/>
          <p:nvPr/>
        </p:nvSpPr>
        <p:spPr>
          <a:xfrm>
            <a:off x="1553107" y="3934415"/>
            <a:ext cx="1808824" cy="22000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A0075FF-DAD3-B1F9-9FF4-22D6CD347451}"/>
              </a:ext>
            </a:extLst>
          </p:cNvPr>
          <p:cNvSpPr/>
          <p:nvPr/>
        </p:nvSpPr>
        <p:spPr>
          <a:xfrm>
            <a:off x="9611834" y="2771552"/>
            <a:ext cx="2069804" cy="382772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CD5CC1D-79BA-DD8F-0142-9CDAC4383F06}"/>
              </a:ext>
            </a:extLst>
          </p:cNvPr>
          <p:cNvSpPr/>
          <p:nvPr/>
        </p:nvSpPr>
        <p:spPr>
          <a:xfrm>
            <a:off x="1422617" y="3672001"/>
            <a:ext cx="2069804" cy="2650828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bject 9">
                <a:extLst>
                  <a:ext uri="{FF2B5EF4-FFF2-40B4-BE49-F238E27FC236}">
                    <a16:creationId xmlns:a16="http://schemas.microsoft.com/office/drawing/2014/main" id="{E241CB4A-37A9-49CF-2275-62871C7C32D6}"/>
                  </a:ext>
                </a:extLst>
              </p:cNvPr>
              <p:cNvSpPr txBox="1"/>
              <p:nvPr/>
            </p:nvSpPr>
            <p:spPr>
              <a:xfrm>
                <a:off x="1483628" y="5101879"/>
                <a:ext cx="1220334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  <a:tabLst>
                    <a:tab pos="40259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ar-AE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𝑽</m:t>
                          </m:r>
                        </m:e>
                        <m:sub>
                          <m:r>
                            <a:rPr lang="ar-AE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𝑮𝑺</m:t>
                          </m:r>
                        </m:sub>
                      </m:sSub>
                      <m:r>
                        <a:rPr lang="ar-AE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ar-AE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𝟎</m:t>
                      </m:r>
                      <m:r>
                        <a:rPr lang="ar-AE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𝑽</m:t>
                      </m:r>
                    </m:oMath>
                  </m:oMathPara>
                </a14:m>
                <a:endParaRPr lang="en-US" sz="1800" b="1" dirty="0">
                  <a:solidFill>
                    <a:srgbClr val="FF0000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4" name="object 9">
                <a:extLst>
                  <a:ext uri="{FF2B5EF4-FFF2-40B4-BE49-F238E27FC236}">
                    <a16:creationId xmlns:a16="http://schemas.microsoft.com/office/drawing/2014/main" id="{E241CB4A-37A9-49CF-2275-62871C7C3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628" y="5101879"/>
                <a:ext cx="1220334" cy="289823"/>
              </a:xfrm>
              <a:prstGeom prst="rect">
                <a:avLst/>
              </a:prstGeom>
              <a:blipFill>
                <a:blip r:embed="rId7"/>
                <a:stretch>
                  <a:fillRect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2B8437F-3149-97D0-9B83-3CCCC9C29FA9}"/>
                  </a:ext>
                </a:extLst>
              </p:cNvPr>
              <p:cNvSpPr txBox="1"/>
              <p:nvPr/>
            </p:nvSpPr>
            <p:spPr>
              <a:xfrm>
                <a:off x="6552127" y="5999663"/>
                <a:ext cx="324473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𝑫𝑺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Triode Mode</a:t>
                </a:r>
              </a:p>
              <a:p>
                <a:r>
                  <a:rPr lang="en-US" b="1" dirty="0"/>
                  <a:t>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𝑫𝑺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Saturation Mode</a:t>
                </a:r>
                <a:r>
                  <a:rPr lang="en-US" b="1" dirty="0"/>
                  <a:t>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2B8437F-3149-97D0-9B83-3CCCC9C29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127" y="5999663"/>
                <a:ext cx="3244734" cy="646331"/>
              </a:xfrm>
              <a:prstGeom prst="rect">
                <a:avLst/>
              </a:prstGeom>
              <a:blipFill>
                <a:blip r:embed="rId8"/>
                <a:stretch>
                  <a:fillRect l="-1692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bject 4">
            <a:extLst>
              <a:ext uri="{FF2B5EF4-FFF2-40B4-BE49-F238E27FC236}">
                <a16:creationId xmlns:a16="http://schemas.microsoft.com/office/drawing/2014/main" id="{D0575913-BC37-0A0E-E48F-52143C6DEA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614138"/>
            <a:ext cx="880121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spc="-25" dirty="0"/>
              <a:t>n</a:t>
            </a:r>
            <a:r>
              <a:rPr lang="en-US" spc="-25" dirty="0"/>
              <a:t>-channel MOSFET - Summary</a:t>
            </a:r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AFEAE6-7996-A9A8-9E8A-88B13FA86818}"/>
              </a:ext>
            </a:extLst>
          </p:cNvPr>
          <p:cNvSpPr txBox="1"/>
          <p:nvPr/>
        </p:nvSpPr>
        <p:spPr>
          <a:xfrm>
            <a:off x="3520900" y="5999663"/>
            <a:ext cx="1501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Cut off mode</a:t>
            </a:r>
          </a:p>
        </p:txBody>
      </p:sp>
    </p:spTree>
    <p:extLst>
      <p:ext uri="{BB962C8B-B14F-4D97-AF65-F5344CB8AC3E}">
        <p14:creationId xmlns:p14="http://schemas.microsoft.com/office/powerpoint/2010/main" val="3458096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0" grpId="0" animBg="1"/>
      <p:bldP spid="21" grpId="0" animBg="1"/>
      <p:bldP spid="27" grpId="0" animBg="1"/>
      <p:bldP spid="28" grpId="0" animBg="1"/>
      <p:bldP spid="14" grpId="0"/>
      <p:bldP spid="3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614138"/>
            <a:ext cx="773796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spc="-25" dirty="0"/>
              <a:t>n</a:t>
            </a:r>
            <a:r>
              <a:rPr lang="en-US" spc="-25" dirty="0"/>
              <a:t>-channel MOSFET - Summary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257241" y="2245572"/>
            <a:ext cx="1761283" cy="20788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09309" y="1818116"/>
            <a:ext cx="1496923" cy="30698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81712" y="1676400"/>
            <a:ext cx="2106295" cy="3457575"/>
          </a:xfrm>
          <a:custGeom>
            <a:avLst/>
            <a:gdLst/>
            <a:ahLst/>
            <a:cxnLst/>
            <a:rect l="l" t="t" r="r" b="b"/>
            <a:pathLst>
              <a:path w="2106295" h="3457575">
                <a:moveTo>
                  <a:pt x="0" y="0"/>
                </a:moveTo>
                <a:lnTo>
                  <a:pt x="2105702" y="0"/>
                </a:lnTo>
                <a:lnTo>
                  <a:pt x="2105702" y="3457575"/>
                </a:lnTo>
                <a:lnTo>
                  <a:pt x="0" y="3457575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95484" y="1905362"/>
            <a:ext cx="1288050" cy="30344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63450" y="1676400"/>
            <a:ext cx="2106295" cy="3457575"/>
          </a:xfrm>
          <a:custGeom>
            <a:avLst/>
            <a:gdLst/>
            <a:ahLst/>
            <a:cxnLst/>
            <a:rect l="l" t="t" r="r" b="b"/>
            <a:pathLst>
              <a:path w="2106295" h="3457575">
                <a:moveTo>
                  <a:pt x="0" y="0"/>
                </a:moveTo>
                <a:lnTo>
                  <a:pt x="2105702" y="0"/>
                </a:lnTo>
                <a:lnTo>
                  <a:pt x="2105702" y="3457575"/>
                </a:lnTo>
                <a:lnTo>
                  <a:pt x="0" y="3457575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53686" y="1557996"/>
            <a:ext cx="2946957" cy="24447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22"/>
              <p:cNvSpPr txBox="1"/>
              <p:nvPr/>
            </p:nvSpPr>
            <p:spPr>
              <a:xfrm>
                <a:off x="631924" y="5929671"/>
                <a:ext cx="9839960" cy="56682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36550" indent="-285750">
                  <a:lnSpc>
                    <a:spcPct val="100000"/>
                  </a:lnSpc>
                  <a:spcBef>
                    <a:spcPts val="1535"/>
                  </a:spcBef>
                  <a:buFont typeface="Arial"/>
                  <a:buChar char="•"/>
                  <a:tabLst>
                    <a:tab pos="335915" algn="l"/>
                    <a:tab pos="336550" algn="l"/>
                  </a:tabLst>
                </a:pPr>
                <a:r>
                  <a:rPr lang="en-US" sz="1800" spc="-5" dirty="0">
                    <a:latin typeface="Calibri"/>
                    <a:cs typeface="Calibri"/>
                  </a:rPr>
                  <a:t>SR </a:t>
                </a:r>
                <a:r>
                  <a:rPr lang="en-US" sz="1800" dirty="0">
                    <a:latin typeface="Calibri"/>
                    <a:cs typeface="Calibri"/>
                  </a:rPr>
                  <a:t>model </a:t>
                </a:r>
                <a:r>
                  <a:rPr lang="en-US" sz="1800" spc="-5" dirty="0">
                    <a:latin typeface="Calibri"/>
                    <a:cs typeface="Calibri"/>
                  </a:rPr>
                  <a:t>is </a:t>
                </a:r>
                <a:r>
                  <a:rPr lang="en-US" sz="1800" dirty="0">
                    <a:latin typeface="Calibri"/>
                    <a:cs typeface="Calibri"/>
                  </a:rPr>
                  <a:t>a </a:t>
                </a:r>
                <a:r>
                  <a:rPr lang="en-US" sz="1800" spc="-10" dirty="0">
                    <a:latin typeface="Calibri"/>
                    <a:cs typeface="Calibri"/>
                  </a:rPr>
                  <a:t>better approximation </a:t>
                </a:r>
                <a:r>
                  <a:rPr lang="en-US" sz="1800" dirty="0">
                    <a:latin typeface="Calibri"/>
                    <a:cs typeface="Calibri"/>
                  </a:rPr>
                  <a:t>than S</a:t>
                </a:r>
                <a:r>
                  <a:rPr lang="en-US" sz="1800" spc="55" dirty="0">
                    <a:latin typeface="Calibri"/>
                    <a:cs typeface="Calibri"/>
                  </a:rPr>
                  <a:t> </a:t>
                </a:r>
                <a:r>
                  <a:rPr lang="en-US" sz="1800" dirty="0">
                    <a:latin typeface="Calibri"/>
                    <a:cs typeface="Calibri"/>
                  </a:rPr>
                  <a:t>model.</a:t>
                </a:r>
              </a:p>
              <a:p>
                <a:pPr marL="336550" indent="-285750">
                  <a:lnSpc>
                    <a:spcPct val="100000"/>
                  </a:lnSpc>
                  <a:spcBef>
                    <a:spcPts val="45"/>
                  </a:spcBef>
                  <a:buFont typeface="Arial"/>
                  <a:buChar char="•"/>
                  <a:tabLst>
                    <a:tab pos="335915" algn="l"/>
                    <a:tab pos="336550" algn="l"/>
                  </a:tabLst>
                </a:pPr>
                <a:r>
                  <a:rPr lang="en-US" sz="1800" b="1" spc="-5" dirty="0">
                    <a:latin typeface="Calibri"/>
                    <a:cs typeface="Calibri"/>
                  </a:rPr>
                  <a:t>Triode Mode exists until:</a:t>
                </a:r>
                <a:r>
                  <a:rPr lang="en-US" sz="1800" b="1" dirty="0"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𝒗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𝑫𝑺</m:t>
                        </m:r>
                      </m:sub>
                    </m:sSub>
                  </m:oMath>
                </a14:m>
                <a:r>
                  <a:rPr lang="en-US" sz="1800" b="1" spc="-5" dirty="0">
                    <a:latin typeface="Calibri"/>
                    <a:cs typeface="Calibri"/>
                  </a:rPr>
                  <a:t> </a:t>
                </a:r>
                <a:r>
                  <a:rPr lang="en-US" b="1" spc="-5" dirty="0">
                    <a:latin typeface="Calibri"/>
                    <a:cs typeface="Calibri"/>
                  </a:rPr>
                  <a:t>&lt;=</a:t>
                </a:r>
                <a14:m>
                  <m:oMath xmlns:m="http://schemas.openxmlformats.org/officeDocument/2006/math">
                    <m:r>
                      <a:rPr lang="en-US" sz="1800" b="1" i="0" spc="-5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sSub>
                      <m:sSubPr>
                        <m:ctrlPr>
                          <a:rPr lang="en-US" sz="1800" b="1" i="1" spc="-5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1800" b="1" i="1" spc="-5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𝒗</m:t>
                        </m:r>
                      </m:e>
                      <m:sub>
                        <m:r>
                          <a:rPr lang="en-US" sz="1800" b="1" i="1" spc="-5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𝑮𝑺</m:t>
                        </m:r>
                      </m:sub>
                    </m:sSub>
                    <m:r>
                      <a:rPr lang="en-US" sz="1800" b="1" i="1" spc="-5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/>
                      </a:rPr>
                      <m:t>−</m:t>
                    </m:r>
                    <m:sSub>
                      <m:sSubPr>
                        <m:ctrlPr>
                          <a:rPr lang="en-US" sz="1800" b="1" i="1" spc="-5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1800" b="1" i="1" spc="-5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𝑽</m:t>
                        </m:r>
                      </m:e>
                      <m:sub>
                        <m:r>
                          <a:rPr lang="en-US" sz="1800" b="1" i="1" spc="-5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𝑻</m:t>
                        </m:r>
                      </m:sub>
                    </m:sSub>
                    <m:r>
                      <a:rPr lang="en-US" sz="1800" b="1" i="1" spc="-5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endParaRPr sz="1950" b="1" baseline="-14957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2" name="object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24" y="5929671"/>
                <a:ext cx="9839960" cy="566822"/>
              </a:xfrm>
              <a:prstGeom prst="rect">
                <a:avLst/>
              </a:prstGeom>
              <a:blipFill>
                <a:blip r:embed="rId6"/>
                <a:stretch>
                  <a:fillRect l="-867" t="-11828" b="-23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279A3B4-041F-6B6A-EB4D-610216FB23BE}"/>
                  </a:ext>
                </a:extLst>
              </p:cNvPr>
              <p:cNvSpPr txBox="1"/>
              <p:nvPr/>
            </p:nvSpPr>
            <p:spPr>
              <a:xfrm>
                <a:off x="8775906" y="4454538"/>
                <a:ext cx="1814666" cy="732329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𝑂𝑁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𝑂𝑉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279A3B4-041F-6B6A-EB4D-610216FB2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906" y="4454538"/>
                <a:ext cx="1814666" cy="732329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A77A6C2-CD96-DEA2-2410-6A314B89563F}"/>
              </a:ext>
            </a:extLst>
          </p:cNvPr>
          <p:cNvCxnSpPr>
            <a:cxnSpLocks/>
          </p:cNvCxnSpPr>
          <p:nvPr/>
        </p:nvCxnSpPr>
        <p:spPr>
          <a:xfrm>
            <a:off x="8867553" y="3749749"/>
            <a:ext cx="176943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67D385A-56E8-DEFB-1630-DE0AC3B31553}"/>
              </a:ext>
            </a:extLst>
          </p:cNvPr>
          <p:cNvCxnSpPr>
            <a:cxnSpLocks/>
          </p:cNvCxnSpPr>
          <p:nvPr/>
        </p:nvCxnSpPr>
        <p:spPr>
          <a:xfrm flipV="1">
            <a:off x="8867553" y="2296633"/>
            <a:ext cx="829340" cy="1493899"/>
          </a:xfrm>
          <a:prstGeom prst="line">
            <a:avLst/>
          </a:prstGeom>
          <a:ln w="57150">
            <a:solidFill>
              <a:srgbClr val="15B6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C00AC9-12D9-48A4-967A-4490A7CA5508}"/>
                  </a:ext>
                </a:extLst>
              </p:cNvPr>
              <p:cNvSpPr txBox="1"/>
              <p:nvPr/>
            </p:nvSpPr>
            <p:spPr>
              <a:xfrm>
                <a:off x="6208976" y="5386762"/>
                <a:ext cx="317695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𝑶𝑽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Indicates the available excess voltage at </a:t>
                </a:r>
                <a:r>
                  <a:rPr lang="en-US" b="1" dirty="0"/>
                  <a:t>gate</a:t>
                </a:r>
                <a:r>
                  <a:rPr lang="en-US" dirty="0"/>
                  <a:t> after forming the n-channel.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C00AC9-12D9-48A4-967A-4490A7CA5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976" y="5386762"/>
                <a:ext cx="3176956" cy="1200329"/>
              </a:xfrm>
              <a:prstGeom prst="rect">
                <a:avLst/>
              </a:prstGeom>
              <a:blipFill>
                <a:blip r:embed="rId8"/>
                <a:stretch>
                  <a:fillRect r="-76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bject 2">
            <a:extLst>
              <a:ext uri="{FF2B5EF4-FFF2-40B4-BE49-F238E27FC236}">
                <a16:creationId xmlns:a16="http://schemas.microsoft.com/office/drawing/2014/main" id="{784630DA-230F-30E3-0102-2C63FB3CA3C7}"/>
              </a:ext>
            </a:extLst>
          </p:cNvPr>
          <p:cNvSpPr txBox="1">
            <a:spLocks/>
          </p:cNvSpPr>
          <p:nvPr/>
        </p:nvSpPr>
        <p:spPr>
          <a:xfrm>
            <a:off x="916937" y="1474883"/>
            <a:ext cx="7737963" cy="50526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b="1" spc="-25" dirty="0"/>
              <a:t>SR Model:</a:t>
            </a:r>
            <a:endParaRPr lang="en-US" sz="3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D37BC7BB-41AB-ECC3-2708-7917FA156AE7}"/>
              </a:ext>
            </a:extLst>
          </p:cNvPr>
          <p:cNvGrpSpPr/>
          <p:nvPr/>
        </p:nvGrpSpPr>
        <p:grpSpPr>
          <a:xfrm>
            <a:off x="6363141" y="1841905"/>
            <a:ext cx="5511805" cy="4006073"/>
            <a:chOff x="8627626" y="3452334"/>
            <a:chExt cx="3433832" cy="2495771"/>
          </a:xfrm>
        </p:grpSpPr>
        <p:sp>
          <p:nvSpPr>
            <p:cNvPr id="20" name="object 20"/>
            <p:cNvSpPr/>
            <p:nvPr/>
          </p:nvSpPr>
          <p:spPr>
            <a:xfrm>
              <a:off x="8627626" y="3452334"/>
              <a:ext cx="3433832" cy="249577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811045" y="4932063"/>
              <a:ext cx="240029" cy="226060"/>
            </a:xfrm>
            <a:custGeom>
              <a:avLst/>
              <a:gdLst/>
              <a:ahLst/>
              <a:cxnLst/>
              <a:rect l="l" t="t" r="r" b="b"/>
              <a:pathLst>
                <a:path w="240029" h="226060">
                  <a:moveTo>
                    <a:pt x="239716" y="225477"/>
                  </a:moveTo>
                  <a:lnTo>
                    <a:pt x="0" y="225477"/>
                  </a:lnTo>
                  <a:lnTo>
                    <a:pt x="0" y="0"/>
                  </a:lnTo>
                  <a:lnTo>
                    <a:pt x="239716" y="0"/>
                  </a:lnTo>
                  <a:lnTo>
                    <a:pt x="239716" y="2254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 txBox="1"/>
            <p:nvPr/>
          </p:nvSpPr>
          <p:spPr>
            <a:xfrm>
              <a:off x="8872907" y="4992401"/>
              <a:ext cx="376420" cy="143009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"/>
                </a:spcBef>
              </a:pPr>
              <a:r>
                <a:rPr sz="1400" i="1" dirty="0">
                  <a:latin typeface="Times New Roman"/>
                  <a:cs typeface="Times New Roman"/>
                </a:rPr>
                <a:t>Vss</a:t>
              </a:r>
              <a:endParaRPr sz="1400" dirty="0">
                <a:latin typeface="Times New Roman"/>
                <a:cs typeface="Times New Roman"/>
              </a:endParaRPr>
            </a:p>
          </p:txBody>
        </p:sp>
      </p:grp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6157256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SR </a:t>
            </a:r>
            <a:r>
              <a:rPr dirty="0"/>
              <a:t>Model -</a:t>
            </a:r>
            <a:r>
              <a:rPr spc="-65" dirty="0"/>
              <a:t> </a:t>
            </a:r>
            <a:r>
              <a:rPr spc="-25" dirty="0"/>
              <a:t>Inverter</a:t>
            </a:r>
          </a:p>
        </p:txBody>
      </p:sp>
      <p:sp>
        <p:nvSpPr>
          <p:cNvPr id="4" name="object 4"/>
          <p:cNvSpPr/>
          <p:nvPr/>
        </p:nvSpPr>
        <p:spPr>
          <a:xfrm>
            <a:off x="558119" y="2386871"/>
            <a:ext cx="1522589" cy="2072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85313" y="2384541"/>
            <a:ext cx="1861940" cy="23617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56719" y="2240382"/>
            <a:ext cx="2092937" cy="2723263"/>
          </a:xfrm>
          <a:custGeom>
            <a:avLst/>
            <a:gdLst/>
            <a:ahLst/>
            <a:cxnLst/>
            <a:rect l="l" t="t" r="r" b="b"/>
            <a:pathLst>
              <a:path w="2778125" h="3473450">
                <a:moveTo>
                  <a:pt x="0" y="0"/>
                </a:moveTo>
                <a:lnTo>
                  <a:pt x="2778125" y="0"/>
                </a:lnTo>
                <a:lnTo>
                  <a:pt x="2778125" y="3473450"/>
                </a:lnTo>
                <a:lnTo>
                  <a:pt x="0" y="3473450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84125" y="2354089"/>
            <a:ext cx="1908489" cy="23745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96729" y="2240382"/>
            <a:ext cx="2092937" cy="2723263"/>
          </a:xfrm>
          <a:custGeom>
            <a:avLst/>
            <a:gdLst/>
            <a:ahLst/>
            <a:cxnLst/>
            <a:rect l="l" t="t" r="r" b="b"/>
            <a:pathLst>
              <a:path w="2778125" h="3473450">
                <a:moveTo>
                  <a:pt x="0" y="0"/>
                </a:moveTo>
                <a:lnTo>
                  <a:pt x="2778125" y="0"/>
                </a:lnTo>
                <a:lnTo>
                  <a:pt x="2778125" y="3473450"/>
                </a:lnTo>
                <a:lnTo>
                  <a:pt x="0" y="3473450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83693" y="2347567"/>
            <a:ext cx="225319" cy="294232"/>
          </a:xfrm>
          <a:custGeom>
            <a:avLst/>
            <a:gdLst/>
            <a:ahLst/>
            <a:cxnLst/>
            <a:rect l="l" t="t" r="r" b="b"/>
            <a:pathLst>
              <a:path w="299085" h="375285">
                <a:moveTo>
                  <a:pt x="298946" y="375045"/>
                </a:moveTo>
                <a:lnTo>
                  <a:pt x="0" y="375045"/>
                </a:lnTo>
                <a:lnTo>
                  <a:pt x="0" y="0"/>
                </a:lnTo>
                <a:lnTo>
                  <a:pt x="298946" y="0"/>
                </a:lnTo>
                <a:lnTo>
                  <a:pt x="298946" y="3750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477749" y="2343945"/>
            <a:ext cx="315733" cy="2693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i="1" spc="10" dirty="0">
                <a:latin typeface="Times New Roman"/>
                <a:cs typeface="Times New Roman"/>
              </a:rPr>
              <a:t>Vss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588545" y="2297900"/>
            <a:ext cx="225319" cy="294232"/>
          </a:xfrm>
          <a:custGeom>
            <a:avLst/>
            <a:gdLst/>
            <a:ahLst/>
            <a:cxnLst/>
            <a:rect l="l" t="t" r="r" b="b"/>
            <a:pathLst>
              <a:path w="299085" h="375285">
                <a:moveTo>
                  <a:pt x="298946" y="375045"/>
                </a:moveTo>
                <a:lnTo>
                  <a:pt x="0" y="375045"/>
                </a:lnTo>
                <a:lnTo>
                  <a:pt x="0" y="0"/>
                </a:lnTo>
                <a:lnTo>
                  <a:pt x="298946" y="0"/>
                </a:lnTo>
                <a:lnTo>
                  <a:pt x="298946" y="3750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592279" y="2294278"/>
            <a:ext cx="306166" cy="2693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400" i="1" spc="10" dirty="0">
                <a:latin typeface="Times New Roman"/>
                <a:cs typeface="Times New Roman"/>
              </a:rPr>
              <a:t>Vss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773905" y="2339425"/>
            <a:ext cx="225319" cy="294232"/>
          </a:xfrm>
          <a:custGeom>
            <a:avLst/>
            <a:gdLst/>
            <a:ahLst/>
            <a:cxnLst/>
            <a:rect l="l" t="t" r="r" b="b"/>
            <a:pathLst>
              <a:path w="299084" h="375285">
                <a:moveTo>
                  <a:pt x="298946" y="375045"/>
                </a:moveTo>
                <a:lnTo>
                  <a:pt x="0" y="375045"/>
                </a:lnTo>
                <a:lnTo>
                  <a:pt x="0" y="0"/>
                </a:lnTo>
                <a:lnTo>
                  <a:pt x="298946" y="0"/>
                </a:lnTo>
                <a:lnTo>
                  <a:pt x="298946" y="3750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777711" y="2335581"/>
            <a:ext cx="306166" cy="2693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400" i="1" spc="10" dirty="0">
                <a:latin typeface="Times New Roman"/>
                <a:cs typeface="Times New Roman"/>
              </a:rPr>
              <a:t>Vss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bject 35"/>
              <p:cNvSpPr txBox="1"/>
              <p:nvPr/>
            </p:nvSpPr>
            <p:spPr>
              <a:xfrm>
                <a:off x="8776667" y="1307084"/>
                <a:ext cx="2708520" cy="11208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800" b="1" spc="-10" dirty="0">
                    <a:latin typeface="Calibri"/>
                    <a:cs typeface="Calibri"/>
                  </a:rPr>
                  <a:t>For example</a:t>
                </a:r>
                <a:r>
                  <a:rPr lang="en-US" sz="1800" spc="-10" dirty="0">
                    <a:latin typeface="Calibri"/>
                    <a:cs typeface="Calibri"/>
                  </a:rPr>
                  <a:t>, If </a:t>
                </a:r>
              </a:p>
              <a:p>
                <a:pPr marL="381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pc="15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b="0" i="1" spc="15" smtClean="0"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b>
                          <m:r>
                            <a:rPr lang="en-US" b="0" i="1" spc="15" smtClean="0">
                              <a:latin typeface="Cambria Math" panose="02040503050406030204" pitchFamily="18" charset="0"/>
                              <a:cs typeface="Calibri"/>
                            </a:rPr>
                            <m:t>𝑆𝑆</m:t>
                          </m:r>
                        </m:sub>
                      </m:sSub>
                      <m:r>
                        <a:rPr lang="en-US" b="0" i="1" spc="15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r>
                        <a:rPr lang="en-US" b="0" i="1" spc="15" smtClean="0">
                          <a:latin typeface="Cambria Math" panose="02040503050406030204" pitchFamily="18" charset="0"/>
                          <a:cs typeface="Calibri"/>
                        </a:rPr>
                        <m:t>5</m:t>
                      </m:r>
                      <m:r>
                        <a:rPr lang="en-US" b="0" i="1" spc="15" smtClean="0"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1" spc="15" smtClean="0">
                          <a:latin typeface="Cambria Math" panose="02040503050406030204" pitchFamily="18" charset="0"/>
                          <a:cs typeface="Calibri"/>
                        </a:rPr>
                        <m:t>V</m:t>
                      </m:r>
                      <m:r>
                        <a:rPr lang="en-US" b="0" i="1" spc="15" smtClean="0">
                          <a:latin typeface="Cambria Math" panose="02040503050406030204" pitchFamily="18" charset="0"/>
                          <a:cs typeface="Calibri"/>
                        </a:rPr>
                        <m:t>,</m:t>
                      </m:r>
                    </m:oMath>
                  </m:oMathPara>
                </a14:m>
                <a:endParaRPr lang="en-US" sz="1800" dirty="0">
                  <a:latin typeface="Cambria Math"/>
                  <a:cs typeface="Cambria Math"/>
                </a:endParaRPr>
              </a:p>
              <a:p>
                <a:pPr marL="381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pc="15" dirty="0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𝑂𝑁</m:t>
                          </m:r>
                        </m:sub>
                      </m:sSub>
                      <m:r>
                        <a:rPr lang="en-US" sz="18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k</m:t>
                      </m:r>
                      <m:r>
                        <m:rPr>
                          <m:sty m:val="p"/>
                        </m:rPr>
                        <a:rPr lang="en-US" sz="1800" b="0" i="0" dirty="0" smtClean="0">
                          <a:latin typeface="Cambria Math" panose="02040503050406030204" pitchFamily="18" charset="0"/>
                          <a:cs typeface="Cambria Math"/>
                        </a:rPr>
                        <m:t>Ω</m:t>
                      </m:r>
                      <m:r>
                        <a:rPr lang="en-US" sz="1800" b="0" i="0" dirty="0" smtClean="0">
                          <a:latin typeface="Cambria Math" panose="02040503050406030204" pitchFamily="18" charset="0"/>
                          <a:cs typeface="Cambria Math"/>
                        </a:rPr>
                        <m:t>,</m:t>
                      </m:r>
                    </m:oMath>
                  </m:oMathPara>
                </a14:m>
                <a:endParaRPr lang="en-US" sz="1800" dirty="0">
                  <a:latin typeface="Cambria Math"/>
                  <a:cs typeface="Cambria Math"/>
                </a:endParaRPr>
              </a:p>
              <a:p>
                <a:pPr marL="381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𝐿</m:t>
                          </m:r>
                        </m:sub>
                      </m:sSub>
                      <m:r>
                        <a:rPr lang="en-US" sz="18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14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k</m:t>
                      </m:r>
                      <m:r>
                        <m:rPr>
                          <m:sty m:val="p"/>
                        </m:rPr>
                        <a:rPr lang="en-US" sz="1800" b="0" i="0" dirty="0" smtClean="0">
                          <a:latin typeface="Cambria Math" panose="02040503050406030204" pitchFamily="18" charset="0"/>
                          <a:cs typeface="Cambria Math"/>
                        </a:rPr>
                        <m:t>Ω</m:t>
                      </m:r>
                    </m:oMath>
                  </m:oMathPara>
                </a14:m>
                <a:endParaRPr lang="en-US" sz="1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5" name="object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6667" y="1307084"/>
                <a:ext cx="2708520" cy="1120820"/>
              </a:xfrm>
              <a:prstGeom prst="rect">
                <a:avLst/>
              </a:prstGeom>
              <a:blipFill>
                <a:blip r:embed="rId6"/>
                <a:stretch>
                  <a:fillRect l="-4054" t="-5435" b="-3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B40881A-D472-E97A-624A-2571E06210E8}"/>
                  </a:ext>
                </a:extLst>
              </p:cNvPr>
              <p:cNvSpPr txBox="1"/>
              <p:nvPr/>
            </p:nvSpPr>
            <p:spPr>
              <a:xfrm>
                <a:off x="2296729" y="5171335"/>
                <a:ext cx="1380121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𝑯𝑰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B40881A-D472-E97A-624A-2571E0621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729" y="5171335"/>
                <a:ext cx="1380121" cy="3815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42626CB-ED15-A5C1-4E4F-DB4250B42B94}"/>
                  </a:ext>
                </a:extLst>
              </p:cNvPr>
              <p:cNvSpPr txBox="1"/>
              <p:nvPr/>
            </p:nvSpPr>
            <p:spPr>
              <a:xfrm>
                <a:off x="4472166" y="5033316"/>
                <a:ext cx="2369495" cy="658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  <m: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𝑳𝑶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𝑂𝑁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𝑂𝑁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𝑆𝑆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42626CB-ED15-A5C1-4E4F-DB4250B42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166" y="5033316"/>
                <a:ext cx="2369495" cy="6580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5A0C63-D5C9-0EB9-6DB7-51DE05273DB2}"/>
                  </a:ext>
                </a:extLst>
              </p:cNvPr>
              <p:cNvSpPr txBox="1"/>
              <p:nvPr/>
            </p:nvSpPr>
            <p:spPr>
              <a:xfrm>
                <a:off x="8940746" y="2675649"/>
                <a:ext cx="2494593" cy="658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𝑂𝑁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𝑂𝑁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5A0C63-D5C9-0EB9-6DB7-51DE05273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0746" y="2675649"/>
                <a:ext cx="2494593" cy="6580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42" grpId="0"/>
      <p:bldP spid="43" grpId="0"/>
      <p:bldP spid="4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3E96D54-1506-41F2-F7CA-09FC0EA651B9}"/>
              </a:ext>
            </a:extLst>
          </p:cNvPr>
          <p:cNvGrpSpPr/>
          <p:nvPr/>
        </p:nvGrpSpPr>
        <p:grpSpPr>
          <a:xfrm>
            <a:off x="646791" y="2684736"/>
            <a:ext cx="4203682" cy="2818111"/>
            <a:chOff x="662816" y="2834002"/>
            <a:chExt cx="4203682" cy="2818111"/>
          </a:xfrm>
        </p:grpSpPr>
        <p:sp>
          <p:nvSpPr>
            <p:cNvPr id="5" name="object 5"/>
            <p:cNvSpPr/>
            <p:nvPr/>
          </p:nvSpPr>
          <p:spPr>
            <a:xfrm>
              <a:off x="662816" y="2834002"/>
              <a:ext cx="4203682" cy="28181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658612" y="3097517"/>
              <a:ext cx="212090" cy="266065"/>
            </a:xfrm>
            <a:custGeom>
              <a:avLst/>
              <a:gdLst/>
              <a:ahLst/>
              <a:cxnLst/>
              <a:rect l="l" t="t" r="r" b="b"/>
              <a:pathLst>
                <a:path w="212089" h="266064">
                  <a:moveTo>
                    <a:pt x="211643" y="265518"/>
                  </a:moveTo>
                  <a:lnTo>
                    <a:pt x="0" y="265518"/>
                  </a:lnTo>
                  <a:lnTo>
                    <a:pt x="0" y="0"/>
                  </a:lnTo>
                  <a:lnTo>
                    <a:pt x="211643" y="0"/>
                  </a:lnTo>
                  <a:lnTo>
                    <a:pt x="211643" y="2655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45948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Design of logic</a:t>
            </a:r>
            <a:r>
              <a:rPr spc="-60" dirty="0"/>
              <a:t> </a:t>
            </a:r>
            <a:r>
              <a:rPr spc="-35" dirty="0"/>
              <a:t>gates</a:t>
            </a:r>
          </a:p>
        </p:txBody>
      </p:sp>
      <p:sp>
        <p:nvSpPr>
          <p:cNvPr id="3" name="object 3"/>
          <p:cNvSpPr/>
          <p:nvPr/>
        </p:nvSpPr>
        <p:spPr>
          <a:xfrm>
            <a:off x="1172613" y="2047146"/>
            <a:ext cx="1674528" cy="7170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41627" y="1690687"/>
            <a:ext cx="1674529" cy="13097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66889" y="2321293"/>
            <a:ext cx="191900" cy="1333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73307" y="2333374"/>
            <a:ext cx="368300" cy="1333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824769" y="2078228"/>
            <a:ext cx="175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Cambria Math"/>
                <a:cs typeface="Cambria Math"/>
              </a:rPr>
              <a:t>𝐵</a:t>
            </a:r>
            <a:endParaRPr sz="180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object 1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0255914"/>
                  </p:ext>
                </p:extLst>
              </p:nvPr>
            </p:nvGraphicFramePr>
            <p:xfrm>
              <a:off x="5049480" y="1907344"/>
              <a:ext cx="6949440" cy="125920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3164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3164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3164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65"/>
                            </a:spcBef>
                          </a:pPr>
                          <a:r>
                            <a:rPr sz="1800" spc="5" dirty="0">
                              <a:solidFill>
                                <a:srgbClr val="FFFFFF"/>
                              </a:solidFill>
                              <a:latin typeface="Cambria Math"/>
                              <a:cs typeface="Cambria Math"/>
                            </a:rPr>
                            <a:t>𝐼𝑁</a:t>
                          </a:r>
                          <a:endParaRPr sz="1800"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33655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53975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0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65"/>
                            </a:spcBef>
                          </a:pPr>
                          <a:r>
                            <a:rPr sz="1800" dirty="0">
                              <a:solidFill>
                                <a:srgbClr val="FFFFFF"/>
                              </a:solidFill>
                              <a:latin typeface="Cambria Math"/>
                              <a:cs typeface="Cambria Math"/>
                            </a:rPr>
                            <a:t>𝑩</a:t>
                          </a:r>
                          <a:endParaRPr sz="1800" dirty="0"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33655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53975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0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65"/>
                            </a:spcBef>
                          </a:pPr>
                          <a:r>
                            <a:rPr sz="1800" spc="-5" dirty="0">
                              <a:solidFill>
                                <a:srgbClr val="FFFFFF"/>
                              </a:solidFill>
                              <a:latin typeface="Cambria Math"/>
                              <a:cs typeface="Cambria Math"/>
                            </a:rPr>
                            <a:t>𝑶𝑼𝑻</a:t>
                          </a:r>
                          <a:endParaRPr sz="1800"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33655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53975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0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50"/>
                            </a:spcBef>
                          </a:pPr>
                          <a:r>
                            <a:rPr lang="en-US" sz="1600" b="1" spc="-5" dirty="0">
                              <a:solidFill>
                                <a:srgbClr val="00B0F0"/>
                              </a:solidFill>
                              <a:latin typeface="Calibri"/>
                              <a:cs typeface="Calibri"/>
                            </a:rPr>
                            <a:t>Low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sz="1600" b="1" i="1" spc="-5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ar-AE" sz="1600" b="1" i="1" spc="-5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ar-AE" sz="1600" b="1" i="1" spc="-5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𝑰𝑵</m:t>
                                  </m:r>
                                </m:sub>
                              </m:sSub>
                              <m:r>
                                <a:rPr lang="ar-AE" sz="1600" b="1" i="1" spc="-5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ar-AE" sz="1600" b="1" i="1" spc="-5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ar-AE" sz="1600" b="1" i="1" spc="-5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ar-AE" sz="1600" b="1" i="1" spc="-5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𝑻</m:t>
                                  </m:r>
                                </m:sub>
                              </m:sSub>
                              <m:r>
                                <a:rPr lang="en-US" sz="1600" b="1" i="0" spc="-5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oMath>
                          </a14:m>
                          <a:endParaRPr lang="ar-AE" sz="1600" b="1" dirty="0">
                            <a:solidFill>
                              <a:srgbClr val="00B0F0"/>
                            </a:solidFill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3175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53975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CBCBC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50"/>
                            </a:spcBef>
                          </a:pPr>
                          <a:r>
                            <a:rPr lang="en-US" sz="1600" b="1" spc="-5">
                              <a:solidFill>
                                <a:srgbClr val="0000FF"/>
                              </a:solidFill>
                              <a:latin typeface="Calibri"/>
                              <a:cs typeface="Calibri"/>
                            </a:rPr>
                            <a:t>High</a:t>
                          </a:r>
                          <a:r>
                            <a:rPr lang="en-US" sz="1600" b="1" spc="-10">
                              <a:solidFill>
                                <a:srgbClr val="0000FF"/>
                              </a:solidFill>
                              <a:latin typeface="Calibri"/>
                              <a:cs typeface="Calibri"/>
                            </a:rPr>
                            <a:t> </a:t>
                          </a:r>
                          <a:r>
                            <a:rPr lang="en-US" sz="1600" b="1" spc="10">
                              <a:solidFill>
                                <a:srgbClr val="0000FF"/>
                              </a:solidFill>
                              <a:latin typeface="Cambria Math"/>
                              <a:cs typeface="Cambria Math"/>
                            </a:rPr>
                            <a:t>(5𝑉)</a:t>
                          </a:r>
                          <a:endParaRPr lang="en-US" sz="1600" b="1" dirty="0">
                            <a:solidFill>
                              <a:srgbClr val="0000FF"/>
                            </a:solidFill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3175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53975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CBCBC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585"/>
                            </a:spcBef>
                          </a:pPr>
                          <a:r>
                            <a:rPr lang="en-US" sz="2400" b="1" spc="-7" baseline="12152" dirty="0">
                              <a:solidFill>
                                <a:srgbClr val="15B6F1"/>
                              </a:solidFill>
                              <a:latin typeface="Calibri"/>
                              <a:cs typeface="Calibri"/>
                            </a:rPr>
                            <a:t>Low </a:t>
                          </a:r>
                          <a:r>
                            <a:rPr lang="en-US" sz="2400" b="1" spc="-75" baseline="12152" dirty="0">
                              <a:solidFill>
                                <a:srgbClr val="15B6F1"/>
                              </a:solidFill>
                              <a:latin typeface="Cambria Math"/>
                              <a:cs typeface="Cambria Math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sz="2400" b="1" i="1" spc="-75" baseline="12152" smtClean="0">
                                      <a:solidFill>
                                        <a:srgbClr val="15B6F1"/>
                                      </a:solidFill>
                                      <a:latin typeface="Cambria Math" panose="02040503050406030204" pitchFamily="18" charset="0"/>
                                      <a:cs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ar-AE" sz="2400" b="1" i="1" spc="-75" baseline="12152" smtClean="0">
                                      <a:solidFill>
                                        <a:srgbClr val="15B6F1"/>
                                      </a:solidFill>
                                      <a:latin typeface="Cambria Math" panose="02040503050406030204" pitchFamily="18" charset="0"/>
                                      <a:cs typeface="Cambria Math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ar-AE" sz="2400" b="1" i="1" spc="-75" baseline="12152" smtClean="0">
                                      <a:solidFill>
                                        <a:srgbClr val="15B6F1"/>
                                      </a:solidFill>
                                      <a:latin typeface="Cambria Math" panose="02040503050406030204" pitchFamily="18" charset="0"/>
                                      <a:cs typeface="Cambria Math"/>
                                    </a:rPr>
                                    <m:t>𝑶𝑼𝑻</m:t>
                                  </m:r>
                                </m:sub>
                              </m:sSub>
                              <m:r>
                                <a:rPr lang="ar-AE" sz="2400" b="1" i="1" spc="-75" baseline="12152" smtClean="0">
                                  <a:solidFill>
                                    <a:srgbClr val="15B6F1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ar-AE" sz="2400" b="1" i="1" spc="120" baseline="12152" smtClean="0">
                                      <a:solidFill>
                                        <a:srgbClr val="15B6F1"/>
                                      </a:solidFill>
                                      <a:latin typeface="Cambria Math" panose="02040503050406030204" pitchFamily="18" charset="0"/>
                                      <a:cs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ar-AE" sz="2400" b="1" i="1" spc="120" baseline="12152" smtClean="0">
                                      <a:solidFill>
                                        <a:srgbClr val="15B6F1"/>
                                      </a:solidFill>
                                      <a:latin typeface="Cambria Math" panose="02040503050406030204" pitchFamily="18" charset="0"/>
                                      <a:cs typeface="Cambria Math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ar-AE" sz="2400" b="1" i="1" spc="120" baseline="12152" smtClean="0">
                                      <a:solidFill>
                                        <a:srgbClr val="15B6F1"/>
                                      </a:solidFill>
                                      <a:latin typeface="Cambria Math" panose="02040503050406030204" pitchFamily="18" charset="0"/>
                                      <a:cs typeface="Cambria Math"/>
                                    </a:rPr>
                                    <m:t>𝑶𝑼𝑻</m:t>
                                  </m:r>
                                  <m:r>
                                    <a:rPr lang="ar-AE" sz="2400" b="1" i="1" spc="120" baseline="12152" smtClean="0">
                                      <a:solidFill>
                                        <a:srgbClr val="15B6F1"/>
                                      </a:solidFill>
                                      <a:latin typeface="Cambria Math" panose="02040503050406030204" pitchFamily="18" charset="0"/>
                                      <a:cs typeface="Cambria Math"/>
                                    </a:rPr>
                                    <m:t>,</m:t>
                                  </m:r>
                                  <m:r>
                                    <a:rPr lang="ar-AE" sz="2400" b="1" i="1" spc="120" baseline="12152" smtClean="0">
                                      <a:solidFill>
                                        <a:srgbClr val="15B6F1"/>
                                      </a:solidFill>
                                      <a:latin typeface="Cambria Math" panose="02040503050406030204" pitchFamily="18" charset="0"/>
                                      <a:cs typeface="Cambria Math"/>
                                    </a:rPr>
                                    <m:t>𝑳𝒐𝒘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b="1" baseline="12152" dirty="0">
                              <a:solidFill>
                                <a:srgbClr val="15B6F1"/>
                              </a:solidFill>
                              <a:latin typeface="Cambria Math"/>
                              <a:cs typeface="Cambria Math"/>
                            </a:rPr>
                            <a:t>)</a:t>
                          </a:r>
                          <a:endParaRPr lang="ar-AE" sz="2400" b="1" baseline="12152" dirty="0">
                            <a:solidFill>
                              <a:srgbClr val="15B6F1"/>
                            </a:solidFill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74295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53975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CBCBC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59"/>
                            </a:spcBef>
                          </a:pPr>
                          <a:r>
                            <a:rPr lang="en-US" sz="1600" b="1" spc="-5" dirty="0">
                              <a:solidFill>
                                <a:srgbClr val="0000FF"/>
                              </a:solidFill>
                              <a:latin typeface="Calibri"/>
                              <a:cs typeface="Calibri"/>
                            </a:rPr>
                            <a:t>High </a:t>
                          </a:r>
                          <a:r>
                            <a:rPr lang="en-US" sz="1600" b="1" spc="80" dirty="0">
                              <a:solidFill>
                                <a:srgbClr val="0000FF"/>
                              </a:solidFill>
                              <a:latin typeface="Cambria Math"/>
                              <a:cs typeface="Cambria Math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sz="1600" b="1" i="1" spc="-5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ar-AE" sz="1600" b="1" i="1" spc="-5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ar-AE" sz="1600" b="1" i="1" spc="-5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𝑰𝑵</m:t>
                                  </m:r>
                                </m:sub>
                              </m:sSub>
                              <m:r>
                                <a:rPr lang="ar-AE" sz="1600" b="1" i="1" spc="-5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ar-AE" sz="1600" b="1" i="1" spc="-5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ar-AE" sz="1600" b="1" i="1" spc="-5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ar-AE" sz="1600" b="1" i="1" spc="-5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𝑻</m:t>
                                  </m:r>
                                </m:sub>
                              </m:sSub>
                              <m:r>
                                <a:rPr lang="ar-AE" sz="1600" b="1" i="1" spc="-5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oMath>
                          </a14:m>
                          <a:endParaRPr lang="ar-AE" sz="1600" b="1" dirty="0">
                            <a:solidFill>
                              <a:srgbClr val="0000FF"/>
                            </a:solidFill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33019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E7E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R="36195" algn="ctr">
                            <a:lnSpc>
                              <a:spcPct val="100000"/>
                            </a:lnSpc>
                            <a:spcBef>
                              <a:spcPts val="595"/>
                            </a:spcBef>
                          </a:pPr>
                          <a:r>
                            <a:rPr lang="en-US" sz="2400" b="1" spc="-7" baseline="12152" dirty="0">
                              <a:solidFill>
                                <a:srgbClr val="15B6F1"/>
                              </a:solidFill>
                              <a:latin typeface="Calibri"/>
                              <a:cs typeface="Calibri"/>
                            </a:rPr>
                            <a:t>Low</a:t>
                          </a:r>
                          <a:r>
                            <a:rPr lang="en-US" sz="2400" b="1" baseline="12152" dirty="0">
                              <a:solidFill>
                                <a:srgbClr val="15B6F1"/>
                              </a:solidFill>
                              <a:latin typeface="Calibri"/>
                              <a:cs typeface="Calibri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0" spc="120" baseline="12152" smtClean="0">
                                  <a:solidFill>
                                    <a:srgbClr val="15B6F1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ar-AE" sz="2400" b="1" i="1" spc="120" baseline="12152" smtClean="0">
                                      <a:solidFill>
                                        <a:srgbClr val="15B6F1"/>
                                      </a:solidFill>
                                      <a:latin typeface="Cambria Math" panose="02040503050406030204" pitchFamily="18" charset="0"/>
                                      <a:cs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ar-AE" sz="2400" b="1" i="1" spc="120" baseline="12152" smtClean="0">
                                      <a:solidFill>
                                        <a:srgbClr val="15B6F1"/>
                                      </a:solidFill>
                                      <a:latin typeface="Cambria Math" panose="02040503050406030204" pitchFamily="18" charset="0"/>
                                      <a:cs typeface="Cambria Math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ar-AE" sz="2400" b="1" i="1" spc="120" baseline="12152" smtClean="0">
                                      <a:solidFill>
                                        <a:srgbClr val="15B6F1"/>
                                      </a:solidFill>
                                      <a:latin typeface="Cambria Math" panose="02040503050406030204" pitchFamily="18" charset="0"/>
                                      <a:cs typeface="Cambria Math"/>
                                    </a:rPr>
                                    <m:t>𝑶𝑼𝑻</m:t>
                                  </m:r>
                                  <m:r>
                                    <a:rPr lang="ar-AE" sz="2400" b="1" i="1" spc="120" baseline="12152" smtClean="0">
                                      <a:solidFill>
                                        <a:srgbClr val="15B6F1"/>
                                      </a:solidFill>
                                      <a:latin typeface="Cambria Math" panose="02040503050406030204" pitchFamily="18" charset="0"/>
                                      <a:cs typeface="Cambria Math"/>
                                    </a:rPr>
                                    <m:t>,</m:t>
                                  </m:r>
                                  <m:r>
                                    <a:rPr lang="ar-AE" sz="2400" b="1" i="1" spc="120" baseline="12152" smtClean="0">
                                      <a:solidFill>
                                        <a:srgbClr val="15B6F1"/>
                                      </a:solidFill>
                                      <a:latin typeface="Cambria Math" panose="02040503050406030204" pitchFamily="18" charset="0"/>
                                      <a:cs typeface="Cambria Math"/>
                                    </a:rPr>
                                    <m:t>𝑳𝒐𝒘</m:t>
                                  </m:r>
                                </m:sub>
                              </m:sSub>
                              <m:r>
                                <a:rPr lang="en-US" sz="2400" b="1" i="1" spc="120" baseline="12152" smtClean="0">
                                  <a:solidFill>
                                    <a:srgbClr val="15B6F1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)</m:t>
                              </m:r>
                            </m:oMath>
                          </a14:m>
                          <a:endParaRPr lang="ar-AE" sz="2400" b="1" baseline="12152" dirty="0">
                            <a:solidFill>
                              <a:srgbClr val="15B6F1"/>
                            </a:solidFill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75565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E7E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59"/>
                            </a:spcBef>
                          </a:pPr>
                          <a:r>
                            <a:rPr lang="en-US" sz="1600" b="1" spc="-5" dirty="0">
                              <a:solidFill>
                                <a:srgbClr val="0000FF"/>
                              </a:solidFill>
                              <a:latin typeface="Calibri"/>
                              <a:cs typeface="Calibri"/>
                            </a:rPr>
                            <a:t>High</a:t>
                          </a:r>
                          <a:r>
                            <a:rPr lang="en-US" sz="1600" b="1" spc="-10" dirty="0">
                              <a:solidFill>
                                <a:srgbClr val="0000FF"/>
                              </a:solidFill>
                              <a:latin typeface="Calibri"/>
                              <a:cs typeface="Calibri"/>
                            </a:rPr>
                            <a:t> </a:t>
                          </a:r>
                          <a:r>
                            <a:rPr lang="en-US" sz="1600" b="1" dirty="0">
                              <a:solidFill>
                                <a:srgbClr val="0000FF"/>
                              </a:solidFill>
                              <a:latin typeface="Calibri"/>
                              <a:cs typeface="Calibri"/>
                            </a:rPr>
                            <a:t>(5V)</a:t>
                          </a:r>
                        </a:p>
                      </a:txBody>
                      <a:tcPr marL="0" marR="0" marT="33019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E7E7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object 1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0255914"/>
                  </p:ext>
                </p:extLst>
              </p:nvPr>
            </p:nvGraphicFramePr>
            <p:xfrm>
              <a:off x="5049480" y="1907344"/>
              <a:ext cx="6949440" cy="125920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3164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3164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3164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65"/>
                            </a:spcBef>
                          </a:pPr>
                          <a:r>
                            <a:rPr sz="1800" spc="5" dirty="0">
                              <a:solidFill>
                                <a:srgbClr val="FFFFFF"/>
                              </a:solidFill>
                              <a:latin typeface="Cambria Math"/>
                              <a:cs typeface="Cambria Math"/>
                            </a:rPr>
                            <a:t>𝐼𝑁</a:t>
                          </a:r>
                          <a:endParaRPr sz="1800"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33655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53975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0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65"/>
                            </a:spcBef>
                          </a:pPr>
                          <a:r>
                            <a:rPr sz="1800" dirty="0">
                              <a:solidFill>
                                <a:srgbClr val="FFFFFF"/>
                              </a:solidFill>
                              <a:latin typeface="Cambria Math"/>
                              <a:cs typeface="Cambria Math"/>
                            </a:rPr>
                            <a:t>𝑩</a:t>
                          </a:r>
                          <a:endParaRPr sz="1800" dirty="0"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33655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53975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0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65"/>
                            </a:spcBef>
                          </a:pPr>
                          <a:r>
                            <a:rPr sz="1800" spc="-5" dirty="0">
                              <a:solidFill>
                                <a:srgbClr val="FFFFFF"/>
                              </a:solidFill>
                              <a:latin typeface="Cambria Math"/>
                              <a:cs typeface="Cambria Math"/>
                            </a:rPr>
                            <a:t>𝑶𝑼𝑻</a:t>
                          </a:r>
                          <a:endParaRPr sz="1800"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33655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53975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0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60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3175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53975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blipFill>
                          <a:blip r:embed="rId7"/>
                          <a:stretch>
                            <a:fillRect l="-526" t="-91892" r="-201842" b="-1135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50"/>
                            </a:spcBef>
                          </a:pPr>
                          <a:r>
                            <a:rPr lang="en-US" sz="1600" b="1" spc="-5">
                              <a:solidFill>
                                <a:srgbClr val="0000FF"/>
                              </a:solidFill>
                              <a:latin typeface="Calibri"/>
                              <a:cs typeface="Calibri"/>
                            </a:rPr>
                            <a:t>High</a:t>
                          </a:r>
                          <a:r>
                            <a:rPr lang="en-US" sz="1600" b="1" spc="-10">
                              <a:solidFill>
                                <a:srgbClr val="0000FF"/>
                              </a:solidFill>
                              <a:latin typeface="Calibri"/>
                              <a:cs typeface="Calibri"/>
                            </a:rPr>
                            <a:t> </a:t>
                          </a:r>
                          <a:r>
                            <a:rPr lang="en-US" sz="1600" b="1" spc="10">
                              <a:solidFill>
                                <a:srgbClr val="0000FF"/>
                              </a:solidFill>
                              <a:latin typeface="Cambria Math"/>
                              <a:cs typeface="Cambria Math"/>
                            </a:rPr>
                            <a:t>(5𝑉)</a:t>
                          </a:r>
                          <a:endParaRPr lang="en-US" sz="1600" b="1" dirty="0">
                            <a:solidFill>
                              <a:srgbClr val="0000FF"/>
                            </a:solidFill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3175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53975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CBCBC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74295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53975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blipFill>
                          <a:blip r:embed="rId7"/>
                          <a:stretch>
                            <a:fillRect l="-200789" t="-91892" r="-1579" b="-1135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73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33019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blipFill>
                          <a:blip r:embed="rId7"/>
                          <a:stretch>
                            <a:fillRect l="-526" t="-191892" r="-201842" b="-135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75565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blipFill>
                          <a:blip r:embed="rId7"/>
                          <a:stretch>
                            <a:fillRect l="-100262" t="-191892" r="-101312" b="-135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59"/>
                            </a:spcBef>
                          </a:pPr>
                          <a:r>
                            <a:rPr lang="en-US" sz="1600" b="1" spc="-5" dirty="0">
                              <a:solidFill>
                                <a:srgbClr val="0000FF"/>
                              </a:solidFill>
                              <a:latin typeface="Calibri"/>
                              <a:cs typeface="Calibri"/>
                            </a:rPr>
                            <a:t>High</a:t>
                          </a:r>
                          <a:r>
                            <a:rPr lang="en-US" sz="1600" b="1" spc="-10" dirty="0">
                              <a:solidFill>
                                <a:srgbClr val="0000FF"/>
                              </a:solidFill>
                              <a:latin typeface="Calibri"/>
                              <a:cs typeface="Calibri"/>
                            </a:rPr>
                            <a:t> </a:t>
                          </a:r>
                          <a:r>
                            <a:rPr lang="en-US" sz="1600" b="1" dirty="0">
                              <a:solidFill>
                                <a:srgbClr val="0000FF"/>
                              </a:solidFill>
                              <a:latin typeface="Calibri"/>
                              <a:cs typeface="Calibri"/>
                            </a:rPr>
                            <a:t>(5V)</a:t>
                          </a:r>
                        </a:p>
                      </a:txBody>
                      <a:tcPr marL="0" marR="0" marT="33019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E7E7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object 1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2928714"/>
                  </p:ext>
                </p:extLst>
              </p:nvPr>
            </p:nvGraphicFramePr>
            <p:xfrm>
              <a:off x="5049480" y="3852744"/>
              <a:ext cx="6949440" cy="121475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9742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8067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24532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60"/>
                            </a:spcBef>
                          </a:pPr>
                          <a:r>
                            <a:rPr sz="1800" spc="5" dirty="0">
                              <a:solidFill>
                                <a:srgbClr val="FFFFFF"/>
                              </a:solidFill>
                              <a:latin typeface="Cambria Math"/>
                              <a:cs typeface="Cambria Math"/>
                            </a:rPr>
                            <a:t>𝐼𝑁</a:t>
                          </a:r>
                          <a:endParaRPr sz="1800"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3302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53975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0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60"/>
                            </a:spcBef>
                          </a:pPr>
                          <a:r>
                            <a:rPr sz="1800" dirty="0">
                              <a:solidFill>
                                <a:srgbClr val="FFFFFF"/>
                              </a:solidFill>
                              <a:latin typeface="Cambria Math"/>
                              <a:cs typeface="Cambria Math"/>
                            </a:rPr>
                            <a:t>𝑩</a:t>
                          </a:r>
                          <a:endParaRPr sz="1800"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3302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53975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0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60"/>
                            </a:spcBef>
                          </a:pPr>
                          <a:r>
                            <a:rPr sz="1800" spc="-5" dirty="0">
                              <a:solidFill>
                                <a:srgbClr val="FFFFFF"/>
                              </a:solidFill>
                              <a:latin typeface="Cambria Math"/>
                              <a:cs typeface="Cambria Math"/>
                            </a:rPr>
                            <a:t>𝑶𝑼𝑻</a:t>
                          </a:r>
                          <a:endParaRPr sz="1800"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3302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53975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0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70"/>
                            </a:spcBef>
                          </a:pPr>
                          <a:r>
                            <a:rPr lang="en-US" sz="1600" b="1" spc="-5" dirty="0">
                              <a:solidFill>
                                <a:srgbClr val="15B6F1"/>
                              </a:solidFill>
                              <a:latin typeface="Calibri"/>
                              <a:cs typeface="Calibri"/>
                            </a:rPr>
                            <a:t>Low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0" spc="-5" smtClean="0">
                                  <a:solidFill>
                                    <a:srgbClr val="15B6F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ar-AE" sz="1600" b="1" i="1" spc="-5" smtClean="0">
                                      <a:solidFill>
                                        <a:srgbClr val="15B6F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ar-AE" sz="1600" b="1" i="1" spc="-5" smtClean="0">
                                      <a:solidFill>
                                        <a:srgbClr val="15B6F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ar-AE" sz="1600" b="1" i="1" spc="-5" smtClean="0">
                                      <a:solidFill>
                                        <a:srgbClr val="15B6F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𝑰𝑵</m:t>
                                  </m:r>
                                </m:sub>
                              </m:sSub>
                              <m:r>
                                <a:rPr lang="ar-AE" sz="1600" b="1" i="1" spc="-5" smtClean="0">
                                  <a:solidFill>
                                    <a:srgbClr val="15B6F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ar-AE" sz="1600" b="1" i="1" spc="-5" smtClean="0">
                                      <a:solidFill>
                                        <a:srgbClr val="15B6F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ar-AE" sz="1600" b="1" i="1" spc="-5" smtClean="0">
                                      <a:solidFill>
                                        <a:srgbClr val="15B6F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ar-AE" sz="1600" b="1" i="1" spc="-5" smtClean="0">
                                      <a:solidFill>
                                        <a:srgbClr val="15B6F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𝑻</m:t>
                                  </m:r>
                                </m:sub>
                              </m:sSub>
                              <m:r>
                                <a:rPr lang="en-US" sz="1600" b="1" i="1" spc="-5" smtClean="0">
                                  <a:solidFill>
                                    <a:srgbClr val="15B6F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oMath>
                          </a14:m>
                          <a:endParaRPr lang="ar-AE" sz="1600" b="1" dirty="0">
                            <a:solidFill>
                              <a:srgbClr val="15B6F1"/>
                            </a:solidFill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3429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53975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CBCBC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70"/>
                            </a:spcBef>
                          </a:pPr>
                          <a:r>
                            <a:rPr sz="1600" b="1" spc="-5" dirty="0">
                              <a:solidFill>
                                <a:srgbClr val="0000FF"/>
                              </a:solidFill>
                              <a:latin typeface="Calibri"/>
                              <a:cs typeface="Calibri"/>
                            </a:rPr>
                            <a:t>High</a:t>
                          </a:r>
                          <a:r>
                            <a:rPr sz="1600" b="1" spc="-10" dirty="0">
                              <a:solidFill>
                                <a:srgbClr val="0000FF"/>
                              </a:solidFill>
                              <a:latin typeface="Calibri"/>
                              <a:cs typeface="Calibri"/>
                            </a:rPr>
                            <a:t> </a:t>
                          </a:r>
                          <a:r>
                            <a:rPr sz="1600" b="1" spc="10" dirty="0">
                              <a:solidFill>
                                <a:srgbClr val="0000FF"/>
                              </a:solidFill>
                              <a:latin typeface="Cambria Math"/>
                              <a:cs typeface="Cambria Math"/>
                            </a:rPr>
                            <a:t>(5</a:t>
                          </a:r>
                          <a:r>
                            <a:rPr sz="1600" b="1" i="0" spc="10" dirty="0">
                              <a:solidFill>
                                <a:srgbClr val="0000FF"/>
                              </a:solidFill>
                              <a:latin typeface="Cambria Math"/>
                              <a:cs typeface="Cambria Math"/>
                            </a:rPr>
                            <a:t>𝑉</a:t>
                          </a:r>
                          <a:r>
                            <a:rPr sz="1600" b="1" spc="10" dirty="0">
                              <a:solidFill>
                                <a:srgbClr val="0000FF"/>
                              </a:solidFill>
                              <a:latin typeface="Cambria Math"/>
                              <a:cs typeface="Cambria Math"/>
                            </a:rPr>
                            <a:t>)</a:t>
                          </a:r>
                          <a:endParaRPr sz="1600" b="1" dirty="0">
                            <a:solidFill>
                              <a:srgbClr val="0000FF"/>
                            </a:solidFill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3429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53975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CBCBC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580"/>
                            </a:spcBef>
                          </a:pPr>
                          <a:r>
                            <a:rPr lang="en-US" sz="2400" b="1" spc="-7" baseline="10416" dirty="0">
                              <a:solidFill>
                                <a:srgbClr val="15B6F1"/>
                              </a:solidFill>
                              <a:latin typeface="Calibri"/>
                              <a:cs typeface="Calibri"/>
                            </a:rPr>
                            <a:t>Low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1" i="1" spc="-7" baseline="10416" dirty="0" smtClean="0">
                                      <a:solidFill>
                                        <a:srgbClr val="15B6F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pc="-7" baseline="10416" dirty="0" smtClean="0">
                                      <a:solidFill>
                                        <a:srgbClr val="15B6F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2400" b="1" i="1" spc="-7" baseline="10416" dirty="0" smtClean="0">
                                      <a:solidFill>
                                        <a:srgbClr val="15B6F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𝑶𝑼𝑻</m:t>
                                  </m:r>
                                </m:sub>
                              </m:sSub>
                              <m:r>
                                <a:rPr lang="en-US" sz="2400" b="1" i="1" spc="-7" baseline="10416" dirty="0" smtClean="0">
                                  <a:solidFill>
                                    <a:srgbClr val="15B6F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1" i="1" spc="-7" baseline="10416" dirty="0" smtClean="0">
                                      <a:solidFill>
                                        <a:srgbClr val="15B6F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pc="-7" baseline="10416" dirty="0" smtClean="0">
                                      <a:solidFill>
                                        <a:srgbClr val="15B6F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2400" b="1" i="1" spc="-7" baseline="10416" dirty="0" smtClean="0">
                                      <a:solidFill>
                                        <a:srgbClr val="15B6F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𝑶𝑼𝑻</m:t>
                                  </m:r>
                                  <m:r>
                                    <a:rPr lang="en-US" sz="2400" b="1" i="1" spc="-7" baseline="10416" dirty="0" smtClean="0">
                                      <a:solidFill>
                                        <a:srgbClr val="15B6F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sz="2400" b="1" i="1" spc="-7" baseline="10416" dirty="0" smtClean="0">
                                      <a:solidFill>
                                        <a:srgbClr val="15B6F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𝑳𝒐𝒘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b="1" spc="-7" baseline="10416" dirty="0">
                              <a:solidFill>
                                <a:srgbClr val="15B6F1"/>
                              </a:solidFill>
                              <a:latin typeface="Calibri"/>
                              <a:cs typeface="Calibri"/>
                            </a:rPr>
                            <a:t>)</a:t>
                          </a:r>
                        </a:p>
                      </a:txBody>
                      <a:tcPr marL="0" marR="0" marT="7366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53975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CBCBC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50"/>
                            </a:spcBef>
                          </a:pPr>
                          <a:r>
                            <a:rPr lang="en-US" sz="1600" b="1" spc="-5" dirty="0">
                              <a:solidFill>
                                <a:srgbClr val="0000FF"/>
                              </a:solidFill>
                              <a:latin typeface="Calibri"/>
                              <a:cs typeface="Calibri"/>
                            </a:rPr>
                            <a:t>High </a:t>
                          </a:r>
                          <a:r>
                            <a:rPr lang="en-US" sz="1600" b="1" spc="80" dirty="0">
                              <a:solidFill>
                                <a:srgbClr val="0000FF"/>
                              </a:solidFill>
                              <a:latin typeface="Cambria Math"/>
                              <a:cs typeface="Calibri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sz="1600" b="1" i="1" spc="-5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ar-AE" sz="1600" b="1" i="1" spc="-5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ar-AE" sz="1600" b="1" i="1" spc="-5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𝑰𝑵</m:t>
                                  </m:r>
                                </m:sub>
                              </m:sSub>
                              <m:r>
                                <a:rPr lang="ar-AE" sz="1600" b="1" i="1" spc="-5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ar-AE" sz="1600" b="1" i="1" spc="-5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ar-AE" sz="1600" b="1" i="1" spc="-5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ar-AE" sz="1600" b="1" i="1" spc="-5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𝑻</m:t>
                                  </m:r>
                                </m:sub>
                              </m:sSub>
                              <m:r>
                                <a:rPr lang="en-US" sz="1600" b="1" i="0" spc="-5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oMath>
                          </a14:m>
                          <a:endParaRPr lang="ar-AE" sz="1600" b="1" dirty="0">
                            <a:solidFill>
                              <a:srgbClr val="0000FF"/>
                            </a:solidFill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3175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E7E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50"/>
                            </a:spcBef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400" b="0" i="0" spc="120" baseline="12152" smtClean="0">
                                    <a:solidFill>
                                      <a:srgbClr val="15B6F1"/>
                                    </a:solidFill>
                                    <a:latin typeface="Cambria Math" panose="02040503050406030204" pitchFamily="18" charset="0"/>
                                    <a:cs typeface="Cambria Math"/>
                                  </a:rPr>
                                  <m:t>Low</m:t>
                                </m:r>
                                <m:r>
                                  <a:rPr lang="ar-AE" sz="2400" b="0" i="0" spc="120" baseline="12152" smtClean="0">
                                    <a:solidFill>
                                      <a:srgbClr val="15B6F1"/>
                                    </a:solidFill>
                                    <a:latin typeface="Cambria Math" panose="02040503050406030204" pitchFamily="18" charset="0"/>
                                    <a:cs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ar-AE" sz="2400" b="0" i="1" spc="120" baseline="12152" smtClean="0">
                                        <a:solidFill>
                                          <a:srgbClr val="15B6F1"/>
                                        </a:solidFill>
                                        <a:latin typeface="Cambria Math" panose="02040503050406030204" pitchFamily="18" charset="0"/>
                                        <a:cs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2400" b="0" i="1" spc="120" baseline="12152" smtClean="0">
                                        <a:solidFill>
                                          <a:srgbClr val="15B6F1"/>
                                        </a:solidFill>
                                        <a:latin typeface="Cambria Math" panose="02040503050406030204" pitchFamily="18" charset="0"/>
                                        <a:cs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ar-AE" sz="2400" b="0" i="1" spc="120" baseline="12152" smtClean="0">
                                        <a:solidFill>
                                          <a:srgbClr val="15B6F1"/>
                                        </a:solidFill>
                                        <a:latin typeface="Cambria Math" panose="02040503050406030204" pitchFamily="18" charset="0"/>
                                        <a:cs typeface="Cambria Math"/>
                                      </a:rPr>
                                      <m:t>𝑂𝑈𝑇</m:t>
                                    </m:r>
                                    <m:r>
                                      <a:rPr lang="ar-AE" sz="2400" b="0" i="1" spc="120" baseline="12152" smtClean="0">
                                        <a:solidFill>
                                          <a:srgbClr val="15B6F1"/>
                                        </a:solidFill>
                                        <a:latin typeface="Cambria Math" panose="02040503050406030204" pitchFamily="18" charset="0"/>
                                        <a:cs typeface="Cambria Math"/>
                                      </a:rPr>
                                      <m:t>,</m:t>
                                    </m:r>
                                    <m:r>
                                      <a:rPr lang="ar-AE" sz="2400" b="0" i="1" spc="120" baseline="12152" smtClean="0">
                                        <a:solidFill>
                                          <a:srgbClr val="15B6F1"/>
                                        </a:solidFill>
                                        <a:latin typeface="Cambria Math" panose="02040503050406030204" pitchFamily="18" charset="0"/>
                                        <a:cs typeface="Cambria Math"/>
                                      </a:rPr>
                                      <m:t>𝐿𝑜𝑤</m:t>
                                    </m:r>
                                  </m:sub>
                                </m:sSub>
                                <m:r>
                                  <a:rPr lang="en-US" sz="2400" b="0" i="1" spc="120" baseline="12152" smtClean="0">
                                    <a:solidFill>
                                      <a:srgbClr val="15B6F1"/>
                                    </a:solidFill>
                                    <a:latin typeface="Cambria Math" panose="02040503050406030204" pitchFamily="18" charset="0"/>
                                    <a:cs typeface="Cambria Math"/>
                                  </a:rPr>
                                  <m:t>=</m:t>
                                </m:r>
                                <m:r>
                                  <a:rPr lang="ar-AE" sz="2400" b="0" i="1" spc="120" baseline="12152" smtClean="0">
                                    <a:solidFill>
                                      <a:srgbClr val="15B6F1"/>
                                    </a:solidFill>
                                    <a:latin typeface="Cambria Math" panose="02040503050406030204" pitchFamily="18" charset="0"/>
                                    <a:cs typeface="Cambria Math"/>
                                  </a:rPr>
                                  <m:t>0</m:t>
                                </m:r>
                                <m:r>
                                  <a:rPr lang="ar-AE" sz="2400" b="0" i="1" spc="120" baseline="12152" smtClean="0">
                                    <a:solidFill>
                                      <a:srgbClr val="15B6F1"/>
                                    </a:solidFill>
                                    <a:latin typeface="Cambria Math" panose="02040503050406030204" pitchFamily="18" charset="0"/>
                                    <a:cs typeface="Cambria Math"/>
                                  </a:rPr>
                                  <m:t>.</m:t>
                                </m:r>
                                <m:r>
                                  <a:rPr lang="ar-AE" sz="2400" b="0" i="1" spc="120" baseline="12152" smtClean="0">
                                    <a:solidFill>
                                      <a:srgbClr val="15B6F1"/>
                                    </a:solidFill>
                                    <a:latin typeface="Cambria Math" panose="02040503050406030204" pitchFamily="18" charset="0"/>
                                    <a:cs typeface="Cambria Math"/>
                                  </a:rPr>
                                  <m:t>5</m:t>
                                </m:r>
                                <m:r>
                                  <a:rPr lang="ar-AE" sz="2400" b="0" i="1" spc="120" baseline="12152" smtClean="0">
                                    <a:solidFill>
                                      <a:srgbClr val="15B6F1"/>
                                    </a:solidFill>
                                    <a:latin typeface="Cambria Math" panose="02040503050406030204" pitchFamily="18" charset="0"/>
                                    <a:cs typeface="Cambria Math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1" spc="120" baseline="12152" smtClean="0">
                                    <a:solidFill>
                                      <a:srgbClr val="15B6F1"/>
                                    </a:solidFill>
                                    <a:latin typeface="Cambria Math" panose="02040503050406030204" pitchFamily="18" charset="0"/>
                                    <a:cs typeface="Cambria Math"/>
                                  </a:rPr>
                                  <m:t>V</m:t>
                                </m:r>
                                <m:r>
                                  <a:rPr lang="en-US" sz="2400" b="1" i="1" spc="120" baseline="12152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/>
                                  </a:rPr>
                                  <m:t>≮</m:t>
                                </m:r>
                                <m:sSub>
                                  <m:sSubPr>
                                    <m:ctrlPr>
                                      <a:rPr lang="en-US" sz="2400" b="1" i="1" spc="120" baseline="12152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pc="120" baseline="12152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n-US" sz="2400" b="1" i="1" spc="120" baseline="12152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/>
                                      </a:rPr>
                                      <m:t>𝑻</m:t>
                                    </m:r>
                                  </m:sub>
                                </m:sSub>
                                <m:r>
                                  <a:rPr lang="en-US" sz="2400" b="0" i="1" spc="120" baseline="12152" smtClean="0">
                                    <a:solidFill>
                                      <a:srgbClr val="15B6F1"/>
                                    </a:solidFill>
                                    <a:latin typeface="Cambria Math" panose="02040503050406030204" pitchFamily="18" charset="0"/>
                                    <a:cs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15B6F1"/>
                            </a:solidFill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3175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E7E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254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59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rgbClr val="FF0000"/>
                              </a:solidFill>
                              <a:latin typeface="Cambria Math"/>
                              <a:cs typeface="Cambria Math"/>
                            </a:rPr>
                            <a:t>Low(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mbria Math"/>
                                    </a:rPr>
                                    <m:t>𝑂𝑈𝑇</m:t>
                                  </m:r>
                                  <m:r>
                                    <a:rPr lang="en-US" sz="160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mbria Math"/>
                                    </a:rPr>
                                    <m:t>,</m:t>
                                  </m:r>
                                  <m:r>
                                    <a:rPr lang="en-US" sz="160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mbria Math"/>
                                    </a:rPr>
                                    <m:t>𝐿𝑜𝑤</m:t>
                                  </m:r>
                                </m:sub>
                              </m:sSub>
                              <m:r>
                                <a:rPr lang="en-US" sz="16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=</m:t>
                              </m:r>
                              <m:r>
                                <a:rPr lang="en-US" sz="16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0</m:t>
                              </m:r>
                              <m:r>
                                <a:rPr lang="en-US" sz="16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.</m:t>
                              </m:r>
                              <m:r>
                                <a:rPr lang="en-US" sz="16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5</m:t>
                              </m:r>
                              <m:r>
                                <a:rPr lang="en-US" sz="16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 </m:t>
                              </m:r>
                              <m:r>
                                <a:rPr lang="en-US" sz="16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𝑉</m:t>
                              </m:r>
                            </m:oMath>
                          </a14:m>
                          <a:r>
                            <a:rPr lang="en-US" sz="1600" dirty="0">
                              <a:solidFill>
                                <a:srgbClr val="FF0000"/>
                              </a:solidFill>
                              <a:latin typeface="Cambria Math"/>
                              <a:cs typeface="Cambria Math"/>
                            </a:rPr>
                            <a:t>)</a:t>
                          </a:r>
                        </a:p>
                      </a:txBody>
                      <a:tcPr marL="0" marR="0" marT="7493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E7E7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object 1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2928714"/>
                  </p:ext>
                </p:extLst>
              </p:nvPr>
            </p:nvGraphicFramePr>
            <p:xfrm>
              <a:off x="5049480" y="3852744"/>
              <a:ext cx="6949440" cy="121475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9742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8067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24532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60"/>
                            </a:spcBef>
                          </a:pPr>
                          <a:r>
                            <a:rPr sz="1800" spc="5" dirty="0">
                              <a:solidFill>
                                <a:srgbClr val="FFFFFF"/>
                              </a:solidFill>
                              <a:latin typeface="Cambria Math"/>
                              <a:cs typeface="Cambria Math"/>
                            </a:rPr>
                            <a:t>𝐼𝑁</a:t>
                          </a:r>
                          <a:endParaRPr sz="1800"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3302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53975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0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60"/>
                            </a:spcBef>
                          </a:pPr>
                          <a:r>
                            <a:rPr sz="1800" dirty="0">
                              <a:solidFill>
                                <a:srgbClr val="FFFFFF"/>
                              </a:solidFill>
                              <a:latin typeface="Cambria Math"/>
                              <a:cs typeface="Cambria Math"/>
                            </a:rPr>
                            <a:t>𝑩</a:t>
                          </a:r>
                          <a:endParaRPr sz="1800"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3302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53975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0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60"/>
                            </a:spcBef>
                          </a:pPr>
                          <a:r>
                            <a:rPr sz="1800" spc="-5" dirty="0">
                              <a:solidFill>
                                <a:srgbClr val="FFFFFF"/>
                              </a:solidFill>
                              <a:latin typeface="Cambria Math"/>
                              <a:cs typeface="Cambria Math"/>
                            </a:rPr>
                            <a:t>𝑶𝑼𝑻</a:t>
                          </a:r>
                          <a:endParaRPr sz="1800"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3302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53975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0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545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3429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53975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blipFill>
                          <a:blip r:embed="rId8"/>
                          <a:stretch>
                            <a:fillRect l="-641" t="-93243" r="-267628" b="-959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70"/>
                            </a:spcBef>
                          </a:pPr>
                          <a:r>
                            <a:rPr sz="1600" b="1" spc="-5" dirty="0">
                              <a:solidFill>
                                <a:srgbClr val="0000FF"/>
                              </a:solidFill>
                              <a:latin typeface="Calibri"/>
                              <a:cs typeface="Calibri"/>
                            </a:rPr>
                            <a:t>High</a:t>
                          </a:r>
                          <a:r>
                            <a:rPr sz="1600" b="1" spc="-10" dirty="0">
                              <a:solidFill>
                                <a:srgbClr val="0000FF"/>
                              </a:solidFill>
                              <a:latin typeface="Calibri"/>
                              <a:cs typeface="Calibri"/>
                            </a:rPr>
                            <a:t> </a:t>
                          </a:r>
                          <a:r>
                            <a:rPr sz="1600" b="1" spc="10" dirty="0">
                              <a:solidFill>
                                <a:srgbClr val="0000FF"/>
                              </a:solidFill>
                              <a:latin typeface="Cambria Math"/>
                              <a:cs typeface="Cambria Math"/>
                            </a:rPr>
                            <a:t>(5</a:t>
                          </a:r>
                          <a:r>
                            <a:rPr sz="1600" b="1" i="0" spc="10" dirty="0">
                              <a:solidFill>
                                <a:srgbClr val="0000FF"/>
                              </a:solidFill>
                              <a:latin typeface="Cambria Math"/>
                              <a:cs typeface="Cambria Math"/>
                            </a:rPr>
                            <a:t>𝑉</a:t>
                          </a:r>
                          <a:r>
                            <a:rPr sz="1600" b="1" spc="10" dirty="0">
                              <a:solidFill>
                                <a:srgbClr val="0000FF"/>
                              </a:solidFill>
                              <a:latin typeface="Cambria Math"/>
                              <a:cs typeface="Cambria Math"/>
                            </a:rPr>
                            <a:t>)</a:t>
                          </a:r>
                          <a:endParaRPr sz="1600" b="1" dirty="0">
                            <a:solidFill>
                              <a:srgbClr val="0000FF"/>
                            </a:solidFill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3429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53975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CBCBC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7366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53975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blipFill>
                          <a:blip r:embed="rId8"/>
                          <a:stretch>
                            <a:fillRect l="-209756" t="-93243" r="-1626" b="-959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035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3175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blipFill>
                          <a:blip r:embed="rId8"/>
                          <a:stretch>
                            <a:fillRect l="-641" t="-216667" r="-267628" b="-75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3175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blipFill>
                          <a:blip r:embed="rId8"/>
                          <a:stretch>
                            <a:fillRect l="-68261" t="-216667" r="-81522" b="-75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7493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blipFill>
                          <a:blip r:embed="rId8"/>
                          <a:stretch>
                            <a:fillRect l="-209756" t="-216667" r="-1626" b="-75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object 20"/>
          <p:cNvSpPr txBox="1"/>
          <p:nvPr/>
        </p:nvSpPr>
        <p:spPr>
          <a:xfrm>
            <a:off x="4966397" y="1477771"/>
            <a:ext cx="1158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pe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spc="-3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966397" y="3428492"/>
            <a:ext cx="808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Act</a:t>
            </a:r>
            <a:r>
              <a:rPr sz="2400" dirty="0">
                <a:latin typeface="Calibri"/>
                <a:cs typeface="Calibri"/>
              </a:rPr>
              <a:t>ual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7358060" y="5253089"/>
            <a:ext cx="4519930" cy="64643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90805" marR="162560">
              <a:lnSpc>
                <a:spcPts val="2110"/>
              </a:lnSpc>
              <a:spcBef>
                <a:spcPts val="365"/>
              </a:spcBef>
            </a:pP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Therefore,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need 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to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design logic </a:t>
            </a: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gates 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properly 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such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that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560240" y="5901691"/>
            <a:ext cx="2317750" cy="896619"/>
          </a:xfrm>
          <a:custGeom>
            <a:avLst/>
            <a:gdLst/>
            <a:ahLst/>
            <a:cxnLst/>
            <a:rect l="l" t="t" r="r" b="b"/>
            <a:pathLst>
              <a:path w="2317750" h="896620">
                <a:moveTo>
                  <a:pt x="0" y="0"/>
                </a:moveTo>
                <a:lnTo>
                  <a:pt x="2317750" y="0"/>
                </a:lnTo>
                <a:lnTo>
                  <a:pt x="2317750" y="896589"/>
                </a:lnTo>
                <a:lnTo>
                  <a:pt x="0" y="896589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bject 35"/>
              <p:cNvSpPr txBox="1"/>
              <p:nvPr/>
            </p:nvSpPr>
            <p:spPr>
              <a:xfrm>
                <a:off x="1700843" y="5526130"/>
                <a:ext cx="5713228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Cambria Math"/>
                            </a:rPr>
                            <m:t>𝑆𝑆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Cambria Math"/>
                        </a:rPr>
                        <m:t>5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Cambria Math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sz="1800" b="0" i="1" smtClean="0">
                          <a:latin typeface="Cambria Math" panose="02040503050406030204" pitchFamily="18" charset="0"/>
                          <a:cs typeface="Cambria Math"/>
                        </a:rPr>
                        <m:t>V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Cambria Math"/>
                        </a:rPr>
                        <m:t>, 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Cambria Math"/>
                            </a:rPr>
                            <m:t>𝑂𝑁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1" smtClean="0">
                          <a:latin typeface="Cambria Math" panose="02040503050406030204" pitchFamily="18" charset="0"/>
                          <a:cs typeface="Cambria Math"/>
                        </a:rPr>
                        <m:t>k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  <a:cs typeface="Cambria Math"/>
                        </a:rPr>
                        <m:t>Ω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Cambria Math"/>
                        </a:rPr>
                        <m:t>, 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Cambria Math"/>
                            </a:rPr>
                            <m:t>𝐿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Cambria Math"/>
                        </a:rPr>
                        <m:t>9</m:t>
                      </m:r>
                      <m:r>
                        <m:rPr>
                          <m:sty m:val="p"/>
                        </m:rPr>
                        <a:rPr lang="en-US" sz="1800" b="0" i="1" smtClean="0">
                          <a:latin typeface="Cambria Math" panose="02040503050406030204" pitchFamily="18" charset="0"/>
                          <a:cs typeface="Cambria Math"/>
                        </a:rPr>
                        <m:t>k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  <a:cs typeface="Cambria Math"/>
                        </a:rPr>
                        <m:t>Ω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</m:oMath>
                  </m:oMathPara>
                </a14:m>
                <a:endParaRPr sz="1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5" name="object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843" y="5526130"/>
                <a:ext cx="5713228" cy="289823"/>
              </a:xfrm>
              <a:prstGeom prst="rect">
                <a:avLst/>
              </a:prstGeom>
              <a:blipFill>
                <a:blip r:embed="rId9"/>
                <a:stretch>
                  <a:fillRect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F54F4A1-4D4C-602A-8405-E57E6DD85B65}"/>
                  </a:ext>
                </a:extLst>
              </p:cNvPr>
              <p:cNvSpPr txBox="1"/>
              <p:nvPr/>
            </p:nvSpPr>
            <p:spPr>
              <a:xfrm>
                <a:off x="380799" y="5503989"/>
                <a:ext cx="1962087" cy="46166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Cambria Math"/>
                            </a:rPr>
                            <m:t>𝑽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Cambria Math"/>
                            </a:rPr>
                            <m:t>𝑻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Cambria Math"/>
                        </a:rPr>
                        <m:t>4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Cambria Math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sz="2400" b="0" i="1" smtClean="0">
                          <a:latin typeface="Cambria Math" panose="02040503050406030204" pitchFamily="18" charset="0"/>
                          <a:cs typeface="Cambria Math"/>
                        </a:rPr>
                        <m:t>V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F54F4A1-4D4C-602A-8405-E57E6DD85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799" y="5503989"/>
                <a:ext cx="1962087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42C2E34-BDE8-8E03-4B80-26C4D7C26331}"/>
                  </a:ext>
                </a:extLst>
              </p:cNvPr>
              <p:cNvSpPr txBox="1"/>
              <p:nvPr/>
            </p:nvSpPr>
            <p:spPr>
              <a:xfrm>
                <a:off x="9592854" y="6020999"/>
                <a:ext cx="2252521" cy="6580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𝑂𝑁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𝑂𝑁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𝑆𝑆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42C2E34-BDE8-8E03-4B80-26C4D7C26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2854" y="6020999"/>
                <a:ext cx="2252521" cy="65800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DC36C62-934B-2E19-D4FB-C621A20094F4}"/>
                  </a:ext>
                </a:extLst>
              </p:cNvPr>
              <p:cNvSpPr txBox="1"/>
              <p:nvPr/>
            </p:nvSpPr>
            <p:spPr>
              <a:xfrm>
                <a:off x="2419137" y="5991862"/>
                <a:ext cx="6284159" cy="659861"/>
              </a:xfrm>
              <a:prstGeom prst="rect">
                <a:avLst/>
              </a:prstGeom>
              <a:noFill/>
              <a:ln w="38100">
                <a:solidFill>
                  <a:srgbClr val="0000FF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𝑶𝑼𝑻</m:t>
                          </m:r>
                          <m:r>
                            <a:rPr lang="en-US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𝑳𝑶</m:t>
                          </m:r>
                          <m: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𝑂𝑁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𝑂𝑁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DC36C62-934B-2E19-D4FB-C621A2009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137" y="5991862"/>
                <a:ext cx="6284159" cy="65986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9AC71C6-B9B9-0A68-B099-6FFA35FC291D}"/>
                  </a:ext>
                </a:extLst>
              </p:cNvPr>
              <p:cNvSpPr txBox="1"/>
              <p:nvPr/>
            </p:nvSpPr>
            <p:spPr>
              <a:xfrm>
                <a:off x="418794" y="6136619"/>
                <a:ext cx="1644617" cy="38151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𝑶𝑼𝑻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𝑯𝑰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9AC71C6-B9B9-0A68-B099-6FFA35FC2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794" y="6136619"/>
                <a:ext cx="1644617" cy="38151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F1A1BFA-F2B7-F3B3-FA81-D46E176FF642}"/>
                  </a:ext>
                </a:extLst>
              </p:cNvPr>
              <p:cNvSpPr txBox="1"/>
              <p:nvPr/>
            </p:nvSpPr>
            <p:spPr>
              <a:xfrm>
                <a:off x="7770197" y="6066948"/>
                <a:ext cx="9657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pc="120" baseline="12152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/>
                        </a:rPr>
                        <m:t>≮</m:t>
                      </m:r>
                      <m:sSub>
                        <m:sSubPr>
                          <m:ctrlPr>
                            <a:rPr lang="en-US" sz="3200" b="1" i="1" spc="120" baseline="12152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en-US" sz="3200" b="1" i="1" spc="120" baseline="12152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/>
                            </a:rPr>
                            <m:t>𝑽</m:t>
                          </m:r>
                        </m:e>
                        <m:sub>
                          <m:r>
                            <a:rPr lang="en-US" sz="3200" b="1" i="1" spc="120" baseline="12152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/>
                            </a:rPr>
                            <m:t>𝑻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F1A1BFA-F2B7-F3B3-FA81-D46E176FF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197" y="6066948"/>
                <a:ext cx="965713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56E8BC-4600-1A40-396D-D832E219E73B}"/>
                  </a:ext>
                </a:extLst>
              </p:cNvPr>
              <p:cNvSpPr txBox="1"/>
              <p:nvPr/>
            </p:nvSpPr>
            <p:spPr>
              <a:xfrm>
                <a:off x="2488282" y="2836578"/>
                <a:ext cx="5207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Cambria Math"/>
                            </a:rPr>
                            <m:t>𝑆𝑆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56E8BC-4600-1A40-396D-D832E219E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282" y="2836578"/>
                <a:ext cx="52070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758AE1-C67D-91F0-C840-6401C59F8BD4}"/>
                  </a:ext>
                </a:extLst>
              </p:cNvPr>
              <p:cNvSpPr txBox="1"/>
              <p:nvPr/>
            </p:nvSpPr>
            <p:spPr>
              <a:xfrm>
                <a:off x="2416464" y="3957195"/>
                <a:ext cx="584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Cambria Math"/>
                            </a:rPr>
                            <m:t>𝑂𝑁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758AE1-C67D-91F0-C840-6401C59F8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464" y="3957195"/>
                <a:ext cx="58420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4" grpId="0" animBg="1"/>
      <p:bldP spid="35" grpId="0"/>
      <p:bldP spid="38" grpId="0"/>
      <p:bldP spid="39" grpId="0" animBg="1"/>
      <p:bldP spid="40" grpId="0" animBg="1"/>
      <p:bldP spid="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611124"/>
            <a:ext cx="7390633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Design of logic </a:t>
            </a:r>
            <a:r>
              <a:rPr spc="-35" dirty="0"/>
              <a:t>gates </a:t>
            </a:r>
            <a:r>
              <a:rPr dirty="0"/>
              <a:t>-</a:t>
            </a:r>
            <a:r>
              <a:rPr spc="-30" dirty="0"/>
              <a:t> </a:t>
            </a:r>
            <a:r>
              <a:rPr spc="-15" dirty="0"/>
              <a:t>Example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186298" y="2944875"/>
            <a:ext cx="112451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latin typeface="Calibri"/>
                <a:cs typeface="Calibri"/>
              </a:rPr>
              <a:t>Solution: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493702" y="3821683"/>
            <a:ext cx="494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N</a:t>
            </a:r>
            <a:r>
              <a:rPr sz="1800" spc="-10" dirty="0">
                <a:latin typeface="Calibri"/>
                <a:cs typeface="Calibri"/>
              </a:rPr>
              <a:t>o</a:t>
            </a:r>
            <a:r>
              <a:rPr sz="1800" spc="-155" dirty="0">
                <a:latin typeface="Calibri"/>
                <a:cs typeface="Calibri"/>
              </a:rPr>
              <a:t>w</a:t>
            </a:r>
            <a:r>
              <a:rPr sz="1800" dirty="0">
                <a:latin typeface="Calibri"/>
                <a:cs typeface="Calibri"/>
              </a:rPr>
              <a:t>,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459397" y="4909820"/>
            <a:ext cx="614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He</a:t>
            </a:r>
            <a:r>
              <a:rPr sz="1800" spc="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ce</a:t>
            </a:r>
            <a:endParaRPr sz="1800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1B3FE0F-F129-239B-9519-3E0785AA845D}"/>
                  </a:ext>
                </a:extLst>
              </p:cNvPr>
              <p:cNvSpPr txBox="1"/>
              <p:nvPr/>
            </p:nvSpPr>
            <p:spPr>
              <a:xfrm>
                <a:off x="1105786" y="1892595"/>
                <a:ext cx="10476614" cy="1080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Assume the following values for the inverter circuit parameters: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𝑆𝑆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=5 </m:t>
                    </m:r>
                    <m:r>
                      <m:rPr>
                        <m:sty m:val="p"/>
                      </m:rP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=1 </m:t>
                    </m:r>
                    <m:r>
                      <m:rPr>
                        <m:sty m:val="p"/>
                      </m:rP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=10 </m:t>
                    </m:r>
                    <m:r>
                      <m:rPr>
                        <m:sty m:val="p"/>
                      </m:rPr>
                      <a:rPr lang="en-US" sz="18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k</m:t>
                    </m:r>
                    <m:r>
                      <m:rPr>
                        <m:sty m:val="p"/>
                      </m:rPr>
                      <a:rPr lang="en-US" sz="1800" b="0" i="0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800" b="0" i="0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 Assume, further,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sSubSup>
                          <m:sSubSupPr>
                            <m:ctrlPr>
                              <a:rPr lang="en-US" sz="1800" b="1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b="1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1800" b="1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𝑶𝑽</m:t>
                            </m:r>
                          </m:sub>
                        </m:sSub>
                      </m:den>
                    </m:f>
                    <m:r>
                      <a:rPr lang="en-US" sz="1800" b="1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 for the MOSFET. Determine a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Math"/>
                  </a:rPr>
                  <a:t> 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sizing for the MOSFET so that the inverter gate output for a logical 0 is able to switch OFF the MOSFET of another inverter.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1B3FE0F-F129-239B-9519-3E0785AA8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786" y="1892595"/>
                <a:ext cx="10476614" cy="1080489"/>
              </a:xfrm>
              <a:prstGeom prst="rect">
                <a:avLst/>
              </a:prstGeom>
              <a:blipFill>
                <a:blip r:embed="rId2"/>
                <a:stretch>
                  <a:fillRect l="-465" t="-2809" b="-8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5347412-65AE-55A3-6AE8-ED67B7E9DBF3}"/>
                  </a:ext>
                </a:extLst>
              </p:cNvPr>
              <p:cNvSpPr txBox="1"/>
              <p:nvPr/>
            </p:nvSpPr>
            <p:spPr>
              <a:xfrm>
                <a:off x="1943768" y="3396609"/>
                <a:ext cx="2846357" cy="2850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𝑆𝑆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𝑂𝑁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𝑂𝑁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rgbClr val="0000FF"/>
                  </a:solidFill>
                </a:endParaRPr>
              </a:p>
              <a:p>
                <a:endParaRPr lang="en-US" b="0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⇒5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𝑂𝑁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𝑂𝑁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b="0" dirty="0">
                  <a:solidFill>
                    <a:srgbClr val="0000FF"/>
                  </a:solidFill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⇒5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𝑂𝑁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𝑂𝑁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+10</m:t>
                      </m:r>
                    </m:oMath>
                  </m:oMathPara>
                </a14:m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𝑂𝑁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k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=2.5 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5347412-65AE-55A3-6AE8-ED67B7E9D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768" y="3396609"/>
                <a:ext cx="2846357" cy="28502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0182DA3-7D26-9AC0-1C9F-AF02BF29C734}"/>
                  </a:ext>
                </a:extLst>
              </p:cNvPr>
              <p:cNvSpPr txBox="1"/>
              <p:nvPr/>
            </p:nvSpPr>
            <p:spPr>
              <a:xfrm>
                <a:off x="6073442" y="3629247"/>
                <a:ext cx="3933577" cy="8326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𝑂𝑁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𝑂𝑉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𝑂𝑉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0182DA3-7D26-9AC0-1C9F-AF02BF29C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442" y="3629247"/>
                <a:ext cx="3933577" cy="832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F042B79-B9D8-7C88-C1F8-E48C1C41F3C1}"/>
                  </a:ext>
                </a:extLst>
              </p:cNvPr>
              <p:cNvSpPr txBox="1"/>
              <p:nvPr/>
            </p:nvSpPr>
            <p:spPr>
              <a:xfrm>
                <a:off x="6073442" y="4701710"/>
                <a:ext cx="1777474" cy="14680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&lt;2.5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2.5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F042B79-B9D8-7C88-C1F8-E48C1C41F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442" y="4701710"/>
                <a:ext cx="1777474" cy="14680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413E20E-90AF-19A9-BD5D-B0E97915D9FC}"/>
                  </a:ext>
                </a:extLst>
              </p:cNvPr>
              <p:cNvSpPr txBox="1"/>
              <p:nvPr/>
            </p:nvSpPr>
            <p:spPr>
              <a:xfrm>
                <a:off x="6565900" y="2944875"/>
                <a:ext cx="4949175" cy="5195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[Assume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𝑂𝑉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r>
                  <a:rPr lang="en-US" dirty="0"/>
                  <a:t> is not given or low]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413E20E-90AF-19A9-BD5D-B0E97915D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900" y="2944875"/>
                <a:ext cx="4949175" cy="519501"/>
              </a:xfrm>
              <a:prstGeom prst="rect">
                <a:avLst/>
              </a:prstGeom>
              <a:blipFill>
                <a:blip r:embed="rId6"/>
                <a:stretch>
                  <a:fillRect l="-985" r="-369"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611124"/>
            <a:ext cx="53558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Review </a:t>
            </a:r>
            <a:r>
              <a:rPr dirty="0"/>
              <a:t>–</a:t>
            </a:r>
            <a:r>
              <a:rPr spc="-50" dirty="0"/>
              <a:t> </a:t>
            </a:r>
            <a:r>
              <a:rPr spc="-5" dirty="0"/>
              <a:t>MOSFET</a:t>
            </a:r>
          </a:p>
        </p:txBody>
      </p:sp>
      <p:sp>
        <p:nvSpPr>
          <p:cNvPr id="3" name="object 3"/>
          <p:cNvSpPr/>
          <p:nvPr/>
        </p:nvSpPr>
        <p:spPr>
          <a:xfrm>
            <a:off x="2188108" y="1690688"/>
            <a:ext cx="2110083" cy="21667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03120" y="1764792"/>
            <a:ext cx="2523744" cy="22037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72784" y="2008632"/>
            <a:ext cx="3352800" cy="17922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06645" y="1888789"/>
            <a:ext cx="4463541" cy="21199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90032" y="1490472"/>
            <a:ext cx="5126736" cy="25389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8200" y="4089876"/>
            <a:ext cx="10515600" cy="471170"/>
          </a:xfrm>
          <a:custGeom>
            <a:avLst/>
            <a:gdLst/>
            <a:ahLst/>
            <a:cxnLst/>
            <a:rect l="l" t="t" r="r" b="b"/>
            <a:pathLst>
              <a:path w="10515600" h="471170">
                <a:moveTo>
                  <a:pt x="0" y="19458"/>
                </a:moveTo>
                <a:lnTo>
                  <a:pt x="1529" y="11884"/>
                </a:lnTo>
                <a:lnTo>
                  <a:pt x="5699" y="5699"/>
                </a:lnTo>
                <a:lnTo>
                  <a:pt x="11884" y="1529"/>
                </a:lnTo>
                <a:lnTo>
                  <a:pt x="19458" y="0"/>
                </a:lnTo>
                <a:lnTo>
                  <a:pt x="10496140" y="0"/>
                </a:lnTo>
                <a:lnTo>
                  <a:pt x="10503713" y="1529"/>
                </a:lnTo>
                <a:lnTo>
                  <a:pt x="10509898" y="5699"/>
                </a:lnTo>
                <a:lnTo>
                  <a:pt x="10514068" y="11884"/>
                </a:lnTo>
                <a:lnTo>
                  <a:pt x="10515598" y="19458"/>
                </a:lnTo>
                <a:lnTo>
                  <a:pt x="10515598" y="451136"/>
                </a:lnTo>
                <a:lnTo>
                  <a:pt x="10514068" y="458710"/>
                </a:lnTo>
                <a:lnTo>
                  <a:pt x="10509898" y="464895"/>
                </a:lnTo>
                <a:lnTo>
                  <a:pt x="10503713" y="469065"/>
                </a:lnTo>
                <a:lnTo>
                  <a:pt x="10496140" y="470595"/>
                </a:lnTo>
                <a:lnTo>
                  <a:pt x="19458" y="470595"/>
                </a:lnTo>
                <a:lnTo>
                  <a:pt x="11884" y="469065"/>
                </a:lnTo>
                <a:lnTo>
                  <a:pt x="5699" y="464895"/>
                </a:lnTo>
                <a:lnTo>
                  <a:pt x="1529" y="458710"/>
                </a:lnTo>
                <a:lnTo>
                  <a:pt x="0" y="451136"/>
                </a:lnTo>
                <a:lnTo>
                  <a:pt x="0" y="19458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38200" y="4728400"/>
            <a:ext cx="10515600" cy="471170"/>
          </a:xfrm>
          <a:custGeom>
            <a:avLst/>
            <a:gdLst/>
            <a:ahLst/>
            <a:cxnLst/>
            <a:rect l="l" t="t" r="r" b="b"/>
            <a:pathLst>
              <a:path w="10515600" h="471170">
                <a:moveTo>
                  <a:pt x="0" y="19458"/>
                </a:moveTo>
                <a:lnTo>
                  <a:pt x="1529" y="11884"/>
                </a:lnTo>
                <a:lnTo>
                  <a:pt x="5699" y="5699"/>
                </a:lnTo>
                <a:lnTo>
                  <a:pt x="11884" y="1529"/>
                </a:lnTo>
                <a:lnTo>
                  <a:pt x="19458" y="0"/>
                </a:lnTo>
                <a:lnTo>
                  <a:pt x="10496140" y="0"/>
                </a:lnTo>
                <a:lnTo>
                  <a:pt x="10503713" y="1529"/>
                </a:lnTo>
                <a:lnTo>
                  <a:pt x="10509898" y="5699"/>
                </a:lnTo>
                <a:lnTo>
                  <a:pt x="10514068" y="11884"/>
                </a:lnTo>
                <a:lnTo>
                  <a:pt x="10515598" y="19458"/>
                </a:lnTo>
                <a:lnTo>
                  <a:pt x="10515598" y="451136"/>
                </a:lnTo>
                <a:lnTo>
                  <a:pt x="10514068" y="458710"/>
                </a:lnTo>
                <a:lnTo>
                  <a:pt x="10509898" y="464895"/>
                </a:lnTo>
                <a:lnTo>
                  <a:pt x="10503713" y="469065"/>
                </a:lnTo>
                <a:lnTo>
                  <a:pt x="10496140" y="470595"/>
                </a:lnTo>
                <a:lnTo>
                  <a:pt x="19458" y="470595"/>
                </a:lnTo>
                <a:lnTo>
                  <a:pt x="11884" y="469065"/>
                </a:lnTo>
                <a:lnTo>
                  <a:pt x="5699" y="464895"/>
                </a:lnTo>
                <a:lnTo>
                  <a:pt x="1529" y="458710"/>
                </a:lnTo>
                <a:lnTo>
                  <a:pt x="0" y="451136"/>
                </a:lnTo>
                <a:lnTo>
                  <a:pt x="0" y="19458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10"/>
              <p:cNvSpPr txBox="1"/>
              <p:nvPr/>
            </p:nvSpPr>
            <p:spPr>
              <a:xfrm>
                <a:off x="891541" y="4117340"/>
                <a:ext cx="10353040" cy="2446824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55372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2400" spc="-15" dirty="0">
                    <a:latin typeface="Calibri"/>
                    <a:cs typeface="Calibri"/>
                  </a:rPr>
                  <a:t>Control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pc="-15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spc="-15" smtClean="0">
                            <a:latin typeface="Cambria Math" panose="02040503050406030204" pitchFamily="18" charset="0"/>
                            <a:cs typeface="Calibri"/>
                          </a:rPr>
                          <m:t>=</m:t>
                        </m:r>
                        <m:r>
                          <a:rPr lang="en-US" sz="2400" b="0" i="1" spc="-15" smtClean="0"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b>
                        <m:r>
                          <a:rPr lang="en-US" sz="2400" b="0" i="1" spc="-15" smtClean="0">
                            <a:latin typeface="Cambria Math" panose="02040503050406030204" pitchFamily="18" charset="0"/>
                            <a:cs typeface="Calibri"/>
                          </a:rPr>
                          <m:t>𝐺𝑆</m:t>
                        </m:r>
                      </m:sub>
                    </m:sSub>
                    <m:r>
                      <a:rPr lang="en-US" sz="2400" b="0" i="1" spc="-15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sSub>
                      <m:sSubPr>
                        <m:ctrlPr>
                          <a:rPr lang="en-US" sz="2400" b="0" i="1" spc="-15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spc="-15" smtClean="0"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b>
                        <m:r>
                          <a:rPr lang="en-US" sz="2400" b="0" i="1" spc="-15" smtClean="0">
                            <a:latin typeface="Cambria Math" panose="02040503050406030204" pitchFamily="18" charset="0"/>
                            <a:cs typeface="Calibri"/>
                          </a:rPr>
                          <m:t>𝐺</m:t>
                        </m:r>
                      </m:sub>
                    </m:sSub>
                    <m:r>
                      <a:rPr lang="en-US" sz="2400" b="0" i="1" spc="-15" smtClean="0">
                        <a:latin typeface="Cambria Math" panose="02040503050406030204" pitchFamily="18" charset="0"/>
                        <a:cs typeface="Calibri"/>
                      </a:rPr>
                      <m:t>−</m:t>
                    </m:r>
                    <m:sSub>
                      <m:sSubPr>
                        <m:ctrlPr>
                          <a:rPr lang="en-US" sz="2400" b="0" i="1" spc="-15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spc="-15" smtClean="0"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b>
                        <m:r>
                          <a:rPr lang="en-US" sz="2400" b="0" i="1" spc="-15" smtClean="0">
                            <a:latin typeface="Cambria Math" panose="02040503050406030204" pitchFamily="18" charset="0"/>
                            <a:cs typeface="Calibri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2400" spc="-15" dirty="0">
                    <a:latin typeface="Calibri"/>
                    <a:cs typeface="Calibri"/>
                  </a:rPr>
                  <a:t> controls </a:t>
                </a:r>
                <a:r>
                  <a:rPr lang="en-US" sz="2400" spc="-5" dirty="0">
                    <a:latin typeface="Calibri"/>
                    <a:cs typeface="Calibri"/>
                  </a:rPr>
                  <a:t>the IV between </a:t>
                </a:r>
                <a:r>
                  <a:rPr lang="en-US" sz="2400" spc="-10" dirty="0">
                    <a:latin typeface="Calibri"/>
                    <a:cs typeface="Calibri"/>
                  </a:rPr>
                  <a:t>drain-source </a:t>
                </a:r>
                <a:r>
                  <a:rPr lang="en-US" sz="2400" spc="70" dirty="0">
                    <a:latin typeface="Cambria Math"/>
                    <a:cs typeface="Cambria Math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pc="70" smtClean="0"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en-US" sz="2400" b="0" i="1" spc="70" smtClean="0">
                            <a:latin typeface="Cambria Math" panose="02040503050406030204" pitchFamily="18" charset="0"/>
                            <a:cs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b="0" i="1" spc="70" smtClean="0">
                            <a:latin typeface="Cambria Math" panose="02040503050406030204" pitchFamily="18" charset="0"/>
                            <a:cs typeface="Cambria Math"/>
                          </a:rPr>
                          <m:t>𝐷𝑆</m:t>
                        </m:r>
                      </m:sub>
                    </m:sSub>
                  </m:oMath>
                </a14:m>
                <a:r>
                  <a:rPr lang="en-US" sz="2700" spc="284" baseline="-15432" dirty="0">
                    <a:latin typeface="Cambria Math"/>
                    <a:cs typeface="Cambria Math"/>
                  </a:rPr>
                  <a:t> </a:t>
                </a:r>
                <a:r>
                  <a:rPr lang="en-US" sz="2400" spc="-15" dirty="0">
                    <a:latin typeface="Cambria Math"/>
                    <a:cs typeface="Cambria Math"/>
                  </a:rPr>
                  <a:t>vs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pc="-15" dirty="0" smtClean="0"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en-US" sz="2400" b="0" i="1" spc="-15" dirty="0" smtClean="0"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b="0" i="1" spc="-15" dirty="0" smtClean="0">
                            <a:latin typeface="Cambria Math" panose="02040503050406030204" pitchFamily="18" charset="0"/>
                            <a:cs typeface="Cambria Math"/>
                          </a:rPr>
                          <m:t>𝐷𝑆</m:t>
                        </m:r>
                      </m:sub>
                    </m:sSub>
                  </m:oMath>
                </a14:m>
                <a:r>
                  <a:rPr lang="en-US" sz="2400" spc="50" dirty="0">
                    <a:latin typeface="Cambria Math"/>
                    <a:cs typeface="Cambria Math"/>
                  </a:rPr>
                  <a:t>)</a:t>
                </a:r>
                <a:endParaRPr lang="en-US" sz="2400" dirty="0">
                  <a:latin typeface="Cambria Math"/>
                  <a:cs typeface="Cambria Math"/>
                </a:endParaRPr>
              </a:p>
              <a:p>
                <a:pPr marL="732155">
                  <a:lnSpc>
                    <a:spcPct val="100000"/>
                  </a:lnSpc>
                  <a:spcBef>
                    <a:spcPts val="2135"/>
                  </a:spcBef>
                </a:pPr>
                <a:r>
                  <a:rPr lang="en-US" sz="2400" spc="-5" dirty="0">
                    <a:latin typeface="Calibri"/>
                    <a:cs typeface="Calibri"/>
                  </a:rPr>
                  <a:t>Threshold </a:t>
                </a:r>
                <a:r>
                  <a:rPr lang="en-US" sz="2400" spc="-15" dirty="0">
                    <a:latin typeface="Calibri"/>
                    <a:cs typeface="Calibri"/>
                  </a:rPr>
                  <a:t>voltage </a:t>
                </a:r>
                <a:r>
                  <a:rPr lang="en-US" sz="2400" dirty="0">
                    <a:latin typeface="Calibri"/>
                    <a:cs typeface="Calibri"/>
                  </a:rPr>
                  <a:t>= </a:t>
                </a:r>
                <a:r>
                  <a:rPr lang="en-US" sz="2400" spc="25" dirty="0">
                    <a:latin typeface="Cambria Math"/>
                    <a:cs typeface="Cambria Math"/>
                  </a:rPr>
                  <a:t>𝑉</a:t>
                </a:r>
                <a:r>
                  <a:rPr lang="en-US" sz="2700" spc="37" baseline="-15432" dirty="0">
                    <a:latin typeface="Cambria Math"/>
                    <a:cs typeface="Cambria Math"/>
                  </a:rPr>
                  <a:t>T</a:t>
                </a:r>
                <a:r>
                  <a:rPr lang="en-US" sz="2400" spc="25" dirty="0">
                    <a:latin typeface="Calibri"/>
                    <a:cs typeface="Calibri"/>
                  </a:rPr>
                  <a:t>, </a:t>
                </a:r>
                <a:r>
                  <a:rPr lang="en-US" sz="2400" spc="-5" dirty="0">
                    <a:latin typeface="Calibri"/>
                    <a:cs typeface="Calibri"/>
                  </a:rPr>
                  <a:t>minimum </a:t>
                </a:r>
                <a:r>
                  <a:rPr lang="en-US" sz="2400" spc="-15" dirty="0">
                    <a:latin typeface="Calibri"/>
                    <a:cs typeface="Calibri"/>
                  </a:rPr>
                  <a:t>voltage </a:t>
                </a:r>
                <a:r>
                  <a:rPr lang="en-US" sz="2400" spc="-10" dirty="0">
                    <a:latin typeface="Calibri"/>
                    <a:cs typeface="Calibri"/>
                  </a:rPr>
                  <a:t>required </a:t>
                </a:r>
                <a:r>
                  <a:rPr lang="en-US" sz="2400" spc="-15" dirty="0">
                    <a:latin typeface="Calibri"/>
                    <a:cs typeface="Calibri"/>
                  </a:rPr>
                  <a:t>to create </a:t>
                </a:r>
                <a:r>
                  <a:rPr lang="en-US" sz="2400" spc="-5" dirty="0">
                    <a:latin typeface="Calibri"/>
                    <a:cs typeface="Calibri"/>
                  </a:rPr>
                  <a:t>the</a:t>
                </a:r>
                <a:r>
                  <a:rPr lang="en-US" sz="2400" spc="20" dirty="0">
                    <a:latin typeface="Calibri"/>
                    <a:cs typeface="Calibri"/>
                  </a:rPr>
                  <a:t> </a:t>
                </a:r>
                <a:r>
                  <a:rPr lang="en-US" sz="2400" spc="-5" dirty="0">
                    <a:latin typeface="Calibri"/>
                    <a:cs typeface="Calibri"/>
                  </a:rPr>
                  <a:t>channel</a:t>
                </a:r>
                <a:endParaRPr lang="en-US" sz="2400" dirty="0">
                  <a:latin typeface="Calibri"/>
                  <a:cs typeface="Calibri"/>
                </a:endParaRPr>
              </a:p>
              <a:p>
                <a:pPr marL="38100">
                  <a:lnSpc>
                    <a:spcPct val="100000"/>
                  </a:lnSpc>
                  <a:spcBef>
                    <a:spcPts val="2000"/>
                  </a:spcBef>
                </a:pPr>
                <a:r>
                  <a:rPr lang="en-US" sz="2800" b="1" spc="-5" dirty="0">
                    <a:latin typeface="Calibri"/>
                    <a:cs typeface="Calibri"/>
                  </a:rPr>
                  <a:t>Models</a:t>
                </a:r>
                <a:endParaRPr lang="en-US" sz="2800" dirty="0">
                  <a:latin typeface="Calibri"/>
                  <a:cs typeface="Calibri"/>
                </a:endParaRPr>
              </a:p>
              <a:p>
                <a:pPr marL="495300" indent="-457200">
                  <a:lnSpc>
                    <a:spcPct val="100000"/>
                  </a:lnSpc>
                  <a:spcBef>
                    <a:spcPts val="40"/>
                  </a:spcBef>
                  <a:buAutoNum type="arabicPeriod"/>
                  <a:tabLst>
                    <a:tab pos="494665" algn="l"/>
                    <a:tab pos="495300" algn="l"/>
                  </a:tabLst>
                </a:pPr>
                <a:r>
                  <a:rPr lang="en-US" sz="2400" b="1" dirty="0">
                    <a:latin typeface="Calibri"/>
                    <a:cs typeface="Calibri"/>
                  </a:rPr>
                  <a:t>S </a:t>
                </a:r>
                <a:r>
                  <a:rPr lang="en-US" sz="2400" b="1" spc="-5" dirty="0">
                    <a:latin typeface="Calibri"/>
                    <a:cs typeface="Calibri"/>
                  </a:rPr>
                  <a:t>Mode</a:t>
                </a:r>
                <a:r>
                  <a:rPr lang="en-US" sz="2400" spc="-5" dirty="0">
                    <a:latin typeface="Calibri"/>
                    <a:cs typeface="Calibri"/>
                  </a:rPr>
                  <a:t>: Assumes </a:t>
                </a:r>
                <a:r>
                  <a:rPr lang="en-US" sz="2400" dirty="0">
                    <a:latin typeface="Calibri"/>
                    <a:cs typeface="Calibri"/>
                  </a:rPr>
                  <a:t>an ideal </a:t>
                </a:r>
                <a:r>
                  <a:rPr lang="en-US" sz="2400" spc="-5" dirty="0">
                    <a:latin typeface="Calibri"/>
                    <a:cs typeface="Calibri"/>
                  </a:rPr>
                  <a:t>channel with </a:t>
                </a:r>
                <a:r>
                  <a:rPr lang="en-US" sz="2400" spc="-25" dirty="0">
                    <a:latin typeface="Calibri"/>
                    <a:cs typeface="Calibri"/>
                  </a:rPr>
                  <a:t>zero</a:t>
                </a:r>
                <a:r>
                  <a:rPr lang="en-US" sz="2400" spc="-60" dirty="0">
                    <a:latin typeface="Calibri"/>
                    <a:cs typeface="Calibri"/>
                  </a:rPr>
                  <a:t> </a:t>
                </a:r>
                <a:r>
                  <a:rPr lang="en-US" sz="2400" spc="-15" dirty="0">
                    <a:latin typeface="Calibri"/>
                    <a:cs typeface="Calibri"/>
                  </a:rPr>
                  <a:t>resistance</a:t>
                </a:r>
                <a:endParaRPr lang="en-US" sz="2400" dirty="0">
                  <a:latin typeface="Calibri"/>
                  <a:cs typeface="Calibri"/>
                </a:endParaRPr>
              </a:p>
              <a:p>
                <a:pPr marL="495300" indent="-457200">
                  <a:lnSpc>
                    <a:spcPct val="100000"/>
                  </a:lnSpc>
                  <a:spcBef>
                    <a:spcPts val="25"/>
                  </a:spcBef>
                  <a:buAutoNum type="arabicPeriod"/>
                  <a:tabLst>
                    <a:tab pos="494665" algn="l"/>
                    <a:tab pos="495300" algn="l"/>
                  </a:tabLst>
                </a:pPr>
                <a:r>
                  <a:rPr lang="en-US" sz="2400" b="1" dirty="0">
                    <a:latin typeface="Calibri"/>
                    <a:cs typeface="Calibri"/>
                  </a:rPr>
                  <a:t>SR </a:t>
                </a:r>
                <a:r>
                  <a:rPr lang="en-US" sz="2400" b="1" spc="-5" dirty="0">
                    <a:latin typeface="Calibri"/>
                    <a:cs typeface="Calibri"/>
                  </a:rPr>
                  <a:t>Model</a:t>
                </a:r>
                <a:r>
                  <a:rPr lang="en-US" sz="2400" spc="-5" dirty="0">
                    <a:latin typeface="Calibri"/>
                    <a:cs typeface="Calibri"/>
                  </a:rPr>
                  <a:t>: Assumes </a:t>
                </a:r>
                <a:r>
                  <a:rPr lang="en-US" sz="2400" spc="-10" dirty="0">
                    <a:latin typeface="Calibri"/>
                    <a:cs typeface="Calibri"/>
                  </a:rPr>
                  <a:t>finite </a:t>
                </a:r>
                <a:r>
                  <a:rPr lang="en-US" sz="2400" dirty="0">
                    <a:latin typeface="Calibri"/>
                    <a:cs typeface="Calibri"/>
                  </a:rPr>
                  <a:t>channel </a:t>
                </a:r>
                <a:r>
                  <a:rPr lang="en-US" sz="2400" spc="-10" dirty="0">
                    <a:latin typeface="Calibri"/>
                    <a:cs typeface="Calibri"/>
                  </a:rPr>
                  <a:t>resistance,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pc="-10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spc="-10" smtClean="0">
                            <a:latin typeface="Cambria Math" panose="02040503050406030204" pitchFamily="18" charset="0"/>
                            <a:cs typeface="Calibri"/>
                          </a:rPr>
                          <m:t>𝑅</m:t>
                        </m:r>
                      </m:e>
                      <m:sub>
                        <m:r>
                          <a:rPr lang="en-US" sz="2400" b="0" i="1" spc="-10" smtClean="0">
                            <a:latin typeface="Cambria Math" panose="02040503050406030204" pitchFamily="18" charset="0"/>
                            <a:cs typeface="Calibri"/>
                          </a:rPr>
                          <m:t>𝑂𝑁</m:t>
                        </m:r>
                      </m:sub>
                    </m:sSub>
                    <m:r>
                      <a:rPr lang="en-US" sz="2400" b="0" i="1" spc="-10" smtClean="0">
                        <a:latin typeface="Cambria Math" panose="02040503050406030204" pitchFamily="18" charset="0"/>
                        <a:cs typeface="Calibri"/>
                      </a:rPr>
                      <m:t>, </m:t>
                    </m:r>
                  </m:oMath>
                </a14:m>
                <a:r>
                  <a:rPr lang="en-US" sz="2400" dirty="0">
                    <a:latin typeface="Calibri"/>
                    <a:cs typeface="Calibri"/>
                  </a:rPr>
                  <a:t>depends </a:t>
                </a:r>
                <a:r>
                  <a:rPr lang="en-US" sz="2400" spc="-5" dirty="0">
                    <a:latin typeface="Calibri"/>
                    <a:cs typeface="Calibri"/>
                  </a:rPr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b>
                        <m: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𝐺𝑆</m:t>
                        </m:r>
                      </m:sub>
                    </m:sSub>
                    <m:r>
                      <a:rPr lang="en-US" sz="2400" b="0" i="1" spc="-5" smtClean="0">
                        <a:latin typeface="Cambria Math" panose="02040503050406030204" pitchFamily="18" charset="0"/>
                        <a:cs typeface="Calibri"/>
                      </a:rPr>
                      <m:t>−</m:t>
                    </m:r>
                    <m:sSub>
                      <m:sSubPr>
                        <m:ctrlP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b>
                        <m: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𝑇</m:t>
                        </m:r>
                      </m:sub>
                    </m:sSub>
                    <m:r>
                      <a:rPr lang="en-US" sz="2400" b="0" i="1" spc="-5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sSub>
                      <m:sSubPr>
                        <m:ctrlP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b>
                        <m: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𝑂𝑉</m:t>
                        </m:r>
                      </m:sub>
                    </m:sSub>
                  </m:oMath>
                </a14:m>
                <a:endParaRPr sz="2700" baseline="-15432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" name="object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41" y="4117340"/>
                <a:ext cx="10353040" cy="2446824"/>
              </a:xfrm>
              <a:prstGeom prst="rect">
                <a:avLst/>
              </a:prstGeom>
              <a:blipFill>
                <a:blip r:embed="rId7"/>
                <a:stretch>
                  <a:fillRect l="-1707" t="-3731" b="-6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bject 11"/>
          <p:cNvSpPr/>
          <p:nvPr/>
        </p:nvSpPr>
        <p:spPr>
          <a:xfrm>
            <a:off x="2325146" y="1639789"/>
            <a:ext cx="1897146" cy="21766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DCF1E6C-499A-1B85-D8DC-055AB356A3DC}"/>
                  </a:ext>
                </a:extLst>
              </p:cNvPr>
              <p:cNvSpPr txBox="1"/>
              <p:nvPr/>
            </p:nvSpPr>
            <p:spPr>
              <a:xfrm>
                <a:off x="1484722" y="3797939"/>
                <a:ext cx="4140461" cy="244293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𝑂𝑁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𝐺𝑆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𝑂𝑉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DCF1E6C-499A-1B85-D8DC-055AB356A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4722" y="3797939"/>
                <a:ext cx="4140461" cy="244293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CB90A2-7406-0D92-D95D-D8AEAB50981A}"/>
                  </a:ext>
                </a:extLst>
              </p:cNvPr>
              <p:cNvSpPr txBox="1"/>
              <p:nvPr/>
            </p:nvSpPr>
            <p:spPr>
              <a:xfrm>
                <a:off x="456887" y="1690688"/>
                <a:ext cx="6681671" cy="922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𝑫𝑺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f>
                        <m:f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den>
                      </m:f>
                      <m:d>
                        <m:d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𝑮𝑺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𝑫𝑺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𝑫𝑺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  <a:latin typeface="Verdana" panose="020B060403050404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CB90A2-7406-0D92-D95D-D8AEAB509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87" y="1690688"/>
                <a:ext cx="6681671" cy="9221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D5B333C9-6819-86D0-458A-3E635CAFA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NMOS Triode Mode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5FD899-DAF0-98B9-1F7A-953EF6249E40}"/>
                  </a:ext>
                </a:extLst>
              </p:cNvPr>
              <p:cNvSpPr txBox="1"/>
              <p:nvPr/>
            </p:nvSpPr>
            <p:spPr>
              <a:xfrm>
                <a:off x="456886" y="2771321"/>
                <a:ext cx="6681671" cy="848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𝑫𝑺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𝑶𝑵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𝑫𝑺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  <a:latin typeface="Verdana" panose="020B060403050404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5FD899-DAF0-98B9-1F7A-953EF6249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86" y="2771321"/>
                <a:ext cx="6681671" cy="8483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bject 8">
            <a:extLst>
              <a:ext uri="{FF2B5EF4-FFF2-40B4-BE49-F238E27FC236}">
                <a16:creationId xmlns:a16="http://schemas.microsoft.com/office/drawing/2014/main" id="{270E35BC-0CA4-EDE8-E7F8-8F4CA3A44AC4}"/>
              </a:ext>
            </a:extLst>
          </p:cNvPr>
          <p:cNvSpPr/>
          <p:nvPr/>
        </p:nvSpPr>
        <p:spPr>
          <a:xfrm>
            <a:off x="6859565" y="2019599"/>
            <a:ext cx="4625998" cy="38376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EDF9C80-D305-9154-1503-0E24D370E518}"/>
                  </a:ext>
                </a:extLst>
              </p:cNvPr>
              <p:cNvSpPr txBox="1"/>
              <p:nvPr/>
            </p:nvSpPr>
            <p:spPr>
              <a:xfrm>
                <a:off x="6308650" y="816079"/>
                <a:ext cx="15465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For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EDF9C80-D305-9154-1503-0E24D370E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650" y="816079"/>
                <a:ext cx="1546577" cy="369332"/>
              </a:xfrm>
              <a:prstGeom prst="rect">
                <a:avLst/>
              </a:prstGeom>
              <a:blipFill>
                <a:blip r:embed="rId6"/>
                <a:stretch>
                  <a:fillRect l="-354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2284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912728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Switch </a:t>
            </a:r>
            <a:r>
              <a:rPr spc="-10" dirty="0"/>
              <a:t>Application </a:t>
            </a:r>
            <a:r>
              <a:rPr dirty="0"/>
              <a:t>– </a:t>
            </a:r>
            <a:r>
              <a:rPr spc="-5" dirty="0"/>
              <a:t>Logic </a:t>
            </a:r>
            <a:r>
              <a:rPr spc="-20" dirty="0"/>
              <a:t>Gates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779"/>
            <a:ext cx="60013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latin typeface="Calibri"/>
                <a:cs typeface="Calibri"/>
              </a:rPr>
              <a:t>We </a:t>
            </a:r>
            <a:r>
              <a:rPr sz="2800" spc="-10" dirty="0">
                <a:latin typeface="Calibri"/>
                <a:cs typeface="Calibri"/>
              </a:rPr>
              <a:t>can </a:t>
            </a:r>
            <a:r>
              <a:rPr sz="2800" dirty="0">
                <a:latin typeface="Calibri"/>
                <a:cs typeface="Calibri"/>
              </a:rPr>
              <a:t>use </a:t>
            </a:r>
            <a:r>
              <a:rPr sz="2800" spc="-10" dirty="0">
                <a:latin typeface="Calibri"/>
                <a:cs typeface="Calibri"/>
              </a:rPr>
              <a:t>switches </a:t>
            </a:r>
            <a:r>
              <a:rPr sz="2800" spc="-15" dirty="0">
                <a:latin typeface="Calibri"/>
                <a:cs typeface="Calibri"/>
              </a:rPr>
              <a:t>to </a:t>
            </a:r>
            <a:r>
              <a:rPr sz="2800" spc="-5" dirty="0">
                <a:latin typeface="Calibri"/>
                <a:cs typeface="Calibri"/>
              </a:rPr>
              <a:t>build logic</a:t>
            </a:r>
            <a:r>
              <a:rPr sz="2800" spc="6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gates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19554" y="2431073"/>
            <a:ext cx="3188974" cy="1737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448886" y="4602202"/>
          <a:ext cx="3023232" cy="17249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77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77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7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4980">
                <a:tc>
                  <a:txBody>
                    <a:bodyPr/>
                    <a:lstStyle/>
                    <a:p>
                      <a:pPr marR="407034"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R="411480"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33655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600" b="1" spc="-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Bulb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981">
                <a:tc>
                  <a:txBody>
                    <a:bodyPr/>
                    <a:lstStyle/>
                    <a:p>
                      <a:pPr marR="416559" algn="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R="416559" algn="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OFF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980">
                <a:tc>
                  <a:txBody>
                    <a:bodyPr/>
                    <a:lstStyle/>
                    <a:p>
                      <a:pPr marR="416559" algn="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14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416559" algn="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14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b="1" spc="5">
                          <a:latin typeface="Calibri"/>
                          <a:cs typeface="Calibri"/>
                        </a:rPr>
                        <a:t>ON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14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981">
                <a:tc>
                  <a:txBody>
                    <a:bodyPr/>
                    <a:lstStyle/>
                    <a:p>
                      <a:pPr marR="416559" algn="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08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R="416559" algn="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08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600" b="1" spc="5">
                          <a:latin typeface="Calibri"/>
                          <a:cs typeface="Calibri"/>
                        </a:rPr>
                        <a:t>ON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08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980">
                <a:tc>
                  <a:txBody>
                    <a:bodyPr/>
                    <a:lstStyle/>
                    <a:p>
                      <a:pPr marR="416559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416559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39624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600" b="1" spc="5">
                          <a:latin typeface="Calibri"/>
                          <a:cs typeface="Calibri"/>
                        </a:rPr>
                        <a:t>ON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1163709" y="4406891"/>
            <a:ext cx="3037036" cy="19365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5442362" y="2586585"/>
          <a:ext cx="3023232" cy="1724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77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77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7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4978">
                <a:tc>
                  <a:txBody>
                    <a:bodyPr/>
                    <a:lstStyle/>
                    <a:p>
                      <a:pPr marR="407034" algn="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R="411480" algn="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33655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600" b="1" spc="-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Bulb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981">
                <a:tc>
                  <a:txBody>
                    <a:bodyPr/>
                    <a:lstStyle/>
                    <a:p>
                      <a:pPr marR="416559" algn="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R="416559" algn="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OFF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981">
                <a:tc>
                  <a:txBody>
                    <a:bodyPr/>
                    <a:lstStyle/>
                    <a:p>
                      <a:pPr marR="416559" algn="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416559" algn="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OFF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980">
                <a:tc>
                  <a:txBody>
                    <a:bodyPr/>
                    <a:lstStyle/>
                    <a:p>
                      <a:pPr marR="416559" algn="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206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R="416559" algn="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206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OFF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206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980">
                <a:tc>
                  <a:txBody>
                    <a:bodyPr/>
                    <a:lstStyle/>
                    <a:p>
                      <a:pPr marR="416559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416559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3962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b="1" spc="5">
                          <a:latin typeface="Calibri"/>
                          <a:cs typeface="Calibri"/>
                        </a:rPr>
                        <a:t>ON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9087102" y="3289300"/>
            <a:ext cx="22263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Calibri"/>
                <a:cs typeface="Calibri"/>
              </a:rPr>
              <a:t>AND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operation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87101" y="5304027"/>
            <a:ext cx="19907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Calibri"/>
                <a:cs typeface="Calibri"/>
              </a:rPr>
              <a:t>OR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operation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34783" y="2173223"/>
            <a:ext cx="1880616" cy="2910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22331" y="1967291"/>
            <a:ext cx="1906270" cy="3128645"/>
          </a:xfrm>
          <a:custGeom>
            <a:avLst/>
            <a:gdLst/>
            <a:ahLst/>
            <a:cxnLst/>
            <a:rect l="l" t="t" r="r" b="b"/>
            <a:pathLst>
              <a:path w="1906270" h="3128645">
                <a:moveTo>
                  <a:pt x="0" y="0"/>
                </a:moveTo>
                <a:lnTo>
                  <a:pt x="1906168" y="0"/>
                </a:lnTo>
                <a:lnTo>
                  <a:pt x="1906168" y="3128175"/>
                </a:lnTo>
                <a:lnTo>
                  <a:pt x="0" y="3128175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8" y="611124"/>
            <a:ext cx="8262503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MOSFET Linear</a:t>
            </a:r>
            <a:r>
              <a:rPr spc="-65" dirty="0"/>
              <a:t> </a:t>
            </a:r>
            <a:r>
              <a:rPr dirty="0"/>
              <a:t>Models</a:t>
            </a:r>
          </a:p>
        </p:txBody>
      </p:sp>
      <p:sp>
        <p:nvSpPr>
          <p:cNvPr id="5" name="object 5"/>
          <p:cNvSpPr/>
          <p:nvPr/>
        </p:nvSpPr>
        <p:spPr>
          <a:xfrm>
            <a:off x="6096000" y="1690687"/>
            <a:ext cx="0" cy="5167630"/>
          </a:xfrm>
          <a:custGeom>
            <a:avLst/>
            <a:gdLst/>
            <a:ahLst/>
            <a:cxnLst/>
            <a:rect l="l" t="t" r="r" b="b"/>
            <a:pathLst>
              <a:path h="5167630">
                <a:moveTo>
                  <a:pt x="0" y="0"/>
                </a:moveTo>
                <a:lnTo>
                  <a:pt x="1" y="5167312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2991" y="2421645"/>
            <a:ext cx="1751919" cy="217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43655" y="2404872"/>
            <a:ext cx="1773936" cy="2133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03022" y="2096766"/>
            <a:ext cx="1353124" cy="27749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05523" y="1967291"/>
            <a:ext cx="1906270" cy="3128645"/>
          </a:xfrm>
          <a:custGeom>
            <a:avLst/>
            <a:gdLst/>
            <a:ahLst/>
            <a:cxnLst/>
            <a:rect l="l" t="t" r="r" b="b"/>
            <a:pathLst>
              <a:path w="1906270" h="3128645">
                <a:moveTo>
                  <a:pt x="0" y="0"/>
                </a:moveTo>
                <a:lnTo>
                  <a:pt x="1906167" y="0"/>
                </a:lnTo>
                <a:lnTo>
                  <a:pt x="1906167" y="3128175"/>
                </a:lnTo>
                <a:lnTo>
                  <a:pt x="0" y="3128175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94597" y="1980181"/>
            <a:ext cx="1878964" cy="3101340"/>
          </a:xfrm>
          <a:custGeom>
            <a:avLst/>
            <a:gdLst/>
            <a:ahLst/>
            <a:cxnLst/>
            <a:rect l="l" t="t" r="r" b="b"/>
            <a:pathLst>
              <a:path w="1878964" h="3101340">
                <a:moveTo>
                  <a:pt x="0" y="0"/>
                </a:moveTo>
                <a:lnTo>
                  <a:pt x="1878439" y="0"/>
                </a:lnTo>
                <a:lnTo>
                  <a:pt x="1878439" y="3100997"/>
                </a:lnTo>
                <a:lnTo>
                  <a:pt x="0" y="3100997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78210" y="1970962"/>
            <a:ext cx="1878964" cy="3101340"/>
          </a:xfrm>
          <a:custGeom>
            <a:avLst/>
            <a:gdLst/>
            <a:ahLst/>
            <a:cxnLst/>
            <a:rect l="l" t="t" r="r" b="b"/>
            <a:pathLst>
              <a:path w="1878964" h="3101340">
                <a:moveTo>
                  <a:pt x="0" y="0"/>
                </a:moveTo>
                <a:lnTo>
                  <a:pt x="1878439" y="0"/>
                </a:lnTo>
                <a:lnTo>
                  <a:pt x="1878439" y="3100997"/>
                </a:lnTo>
                <a:lnTo>
                  <a:pt x="0" y="3100997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06673" y="5145058"/>
            <a:ext cx="2011650" cy="16657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432" y="5152967"/>
            <a:ext cx="1981542" cy="16754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498173" y="1422908"/>
            <a:ext cx="10375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574637" y="1468628"/>
            <a:ext cx="1202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SR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431E946-12E3-BEE5-0AF3-D4FC702BDF5E}"/>
                  </a:ext>
                </a:extLst>
              </p:cNvPr>
              <p:cNvSpPr txBox="1"/>
              <p:nvPr/>
            </p:nvSpPr>
            <p:spPr>
              <a:xfrm>
                <a:off x="8574637" y="5501561"/>
                <a:ext cx="3449487" cy="8344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𝑂𝑁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𝐺𝑆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431E946-12E3-BEE5-0AF3-D4FC702BD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4637" y="5501561"/>
                <a:ext cx="3449487" cy="83445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611124"/>
            <a:ext cx="8799681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Construction </a:t>
            </a:r>
            <a:r>
              <a:rPr dirty="0"/>
              <a:t>of </a:t>
            </a:r>
            <a:r>
              <a:rPr spc="-25" dirty="0"/>
              <a:t>Real</a:t>
            </a:r>
            <a:r>
              <a:rPr spc="-45" dirty="0"/>
              <a:t> </a:t>
            </a:r>
            <a:r>
              <a:rPr spc="-5" dirty="0"/>
              <a:t>MOSFET</a:t>
            </a:r>
          </a:p>
        </p:txBody>
      </p:sp>
      <p:sp>
        <p:nvSpPr>
          <p:cNvPr id="3" name="object 3"/>
          <p:cNvSpPr/>
          <p:nvPr/>
        </p:nvSpPr>
        <p:spPr>
          <a:xfrm>
            <a:off x="3815037" y="1641676"/>
            <a:ext cx="2707575" cy="16986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19954" y="1482179"/>
            <a:ext cx="3081107" cy="1881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80817" y="4362046"/>
            <a:ext cx="4085798" cy="18077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06577" y="3748580"/>
            <a:ext cx="5257800" cy="26037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2653" y="2221484"/>
            <a:ext cx="291147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5" dirty="0">
                <a:latin typeface="Calibri"/>
                <a:cs typeface="Calibri"/>
              </a:rPr>
              <a:t>Simplified </a:t>
            </a:r>
            <a:r>
              <a:rPr sz="2400" spc="-15" dirty="0">
                <a:latin typeface="Calibri"/>
                <a:cs typeface="Calibri"/>
              </a:rPr>
              <a:t>cross </a:t>
            </a:r>
            <a:r>
              <a:rPr sz="2400" spc="-5" dirty="0">
                <a:latin typeface="Calibri"/>
                <a:cs typeface="Calibri"/>
              </a:rPr>
              <a:t>section 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3D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view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18213" y="6482079"/>
            <a:ext cx="22796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70" dirty="0">
                <a:solidFill>
                  <a:srgbClr val="FF0000"/>
                </a:solidFill>
                <a:latin typeface="Cambria Math"/>
                <a:cs typeface="Cambria Math"/>
              </a:rPr>
              <a:t>12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05692" y="6372859"/>
            <a:ext cx="921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2590" algn="l"/>
              </a:tabLst>
            </a:pPr>
            <a:r>
              <a:rPr sz="1800" dirty="0">
                <a:solidFill>
                  <a:srgbClr val="FF0000"/>
                </a:solidFill>
                <a:latin typeface="Cambria Math"/>
                <a:cs typeface="Cambria Math"/>
              </a:rPr>
              <a:t>𝑉	=</a:t>
            </a:r>
            <a:r>
              <a:rPr sz="1800" spc="2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FF0000"/>
                </a:solidFill>
                <a:latin typeface="Cambria Math"/>
                <a:cs typeface="Cambria Math"/>
              </a:rPr>
              <a:t>0𝑉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83276" y="6482079"/>
            <a:ext cx="22796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70" dirty="0">
                <a:solidFill>
                  <a:srgbClr val="FF0000"/>
                </a:solidFill>
                <a:latin typeface="Cambria Math"/>
                <a:cs typeface="Cambria Math"/>
              </a:rPr>
              <a:t>12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70753" y="6372859"/>
            <a:ext cx="7937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2590" algn="l"/>
              </a:tabLst>
            </a:pPr>
            <a:r>
              <a:rPr sz="1800" dirty="0">
                <a:solidFill>
                  <a:srgbClr val="FF0000"/>
                </a:solidFill>
                <a:latin typeface="Cambria Math"/>
                <a:cs typeface="Cambria Math"/>
              </a:rPr>
              <a:t>𝑉	&gt;</a:t>
            </a:r>
            <a:r>
              <a:rPr sz="1800" spc="2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FF0000"/>
                </a:solidFill>
                <a:latin typeface="Cambria Math"/>
                <a:cs typeface="Cambria Math"/>
              </a:rPr>
              <a:t>𝑉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16688" y="6482079"/>
            <a:ext cx="1270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140" dirty="0">
                <a:solidFill>
                  <a:srgbClr val="FF0000"/>
                </a:solidFill>
                <a:latin typeface="Cambria Math"/>
                <a:cs typeface="Cambria Math"/>
              </a:rPr>
              <a:t>$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22847" y="5172075"/>
            <a:ext cx="1906270" cy="1073150"/>
          </a:xfrm>
          <a:custGeom>
            <a:avLst/>
            <a:gdLst/>
            <a:ahLst/>
            <a:cxnLst/>
            <a:rect l="l" t="t" r="r" b="b"/>
            <a:pathLst>
              <a:path w="1906270" h="1073150">
                <a:moveTo>
                  <a:pt x="1853479" y="67702"/>
                </a:moveTo>
                <a:lnTo>
                  <a:pt x="1835723" y="67957"/>
                </a:lnTo>
                <a:lnTo>
                  <a:pt x="1831471" y="73894"/>
                </a:lnTo>
                <a:lnTo>
                  <a:pt x="1817037" y="94435"/>
                </a:lnTo>
                <a:lnTo>
                  <a:pt x="1753646" y="186347"/>
                </a:lnTo>
                <a:lnTo>
                  <a:pt x="1718504" y="236882"/>
                </a:lnTo>
                <a:lnTo>
                  <a:pt x="1681078" y="289430"/>
                </a:lnTo>
                <a:lnTo>
                  <a:pt x="1641383" y="343200"/>
                </a:lnTo>
                <a:lnTo>
                  <a:pt x="1599437" y="397405"/>
                </a:lnTo>
                <a:lnTo>
                  <a:pt x="1555266" y="451254"/>
                </a:lnTo>
                <a:lnTo>
                  <a:pt x="1508891" y="503954"/>
                </a:lnTo>
                <a:lnTo>
                  <a:pt x="1460347" y="554715"/>
                </a:lnTo>
                <a:lnTo>
                  <a:pt x="1409666" y="602750"/>
                </a:lnTo>
                <a:lnTo>
                  <a:pt x="1356681" y="647430"/>
                </a:lnTo>
                <a:lnTo>
                  <a:pt x="1301803" y="687676"/>
                </a:lnTo>
                <a:lnTo>
                  <a:pt x="1244952" y="722841"/>
                </a:lnTo>
                <a:lnTo>
                  <a:pt x="1184834" y="754381"/>
                </a:lnTo>
                <a:lnTo>
                  <a:pt x="1121461" y="783710"/>
                </a:lnTo>
                <a:lnTo>
                  <a:pt x="1055044" y="810969"/>
                </a:lnTo>
                <a:lnTo>
                  <a:pt x="985803" y="836300"/>
                </a:lnTo>
                <a:lnTo>
                  <a:pt x="913950" y="859845"/>
                </a:lnTo>
                <a:lnTo>
                  <a:pt x="839704" y="881750"/>
                </a:lnTo>
                <a:lnTo>
                  <a:pt x="763282" y="902161"/>
                </a:lnTo>
                <a:lnTo>
                  <a:pt x="684900" y="921225"/>
                </a:lnTo>
                <a:lnTo>
                  <a:pt x="604773" y="939091"/>
                </a:lnTo>
                <a:lnTo>
                  <a:pt x="523119" y="955907"/>
                </a:lnTo>
                <a:lnTo>
                  <a:pt x="440150" y="971823"/>
                </a:lnTo>
                <a:lnTo>
                  <a:pt x="356128" y="986981"/>
                </a:lnTo>
                <a:lnTo>
                  <a:pt x="5309" y="1044408"/>
                </a:lnTo>
                <a:lnTo>
                  <a:pt x="0" y="1051732"/>
                </a:lnTo>
                <a:lnTo>
                  <a:pt x="2485" y="1067317"/>
                </a:lnTo>
                <a:lnTo>
                  <a:pt x="9809" y="1072626"/>
                </a:lnTo>
                <a:lnTo>
                  <a:pt x="360867" y="1015160"/>
                </a:lnTo>
                <a:lnTo>
                  <a:pt x="445223" y="999944"/>
                </a:lnTo>
                <a:lnTo>
                  <a:pt x="528501" y="983970"/>
                </a:lnTo>
                <a:lnTo>
                  <a:pt x="610537" y="967078"/>
                </a:lnTo>
                <a:lnTo>
                  <a:pt x="691118" y="949115"/>
                </a:lnTo>
                <a:lnTo>
                  <a:pt x="770035" y="929927"/>
                </a:lnTo>
                <a:lnTo>
                  <a:pt x="847077" y="909358"/>
                </a:lnTo>
                <a:lnTo>
                  <a:pt x="922035" y="887252"/>
                </a:lnTo>
                <a:lnTo>
                  <a:pt x="994698" y="863455"/>
                </a:lnTo>
                <a:lnTo>
                  <a:pt x="1064859" y="837806"/>
                </a:lnTo>
                <a:lnTo>
                  <a:pt x="1132306" y="810147"/>
                </a:lnTo>
                <a:lnTo>
                  <a:pt x="1196831" y="780315"/>
                </a:lnTo>
                <a:lnTo>
                  <a:pt x="1258221" y="748149"/>
                </a:lnTo>
                <a:lnTo>
                  <a:pt x="1317334" y="711662"/>
                </a:lnTo>
                <a:lnTo>
                  <a:pt x="1373990" y="670166"/>
                </a:lnTo>
                <a:lnTo>
                  <a:pt x="1428083" y="624599"/>
                </a:lnTo>
                <a:lnTo>
                  <a:pt x="1479996" y="575461"/>
                </a:lnTo>
                <a:lnTo>
                  <a:pt x="1529538" y="523708"/>
                </a:lnTo>
                <a:lnTo>
                  <a:pt x="1576713" y="470134"/>
                </a:lnTo>
                <a:lnTo>
                  <a:pt x="1621528" y="415531"/>
                </a:lnTo>
                <a:lnTo>
                  <a:pt x="1663980" y="360690"/>
                </a:lnTo>
                <a:lnTo>
                  <a:pt x="1704066" y="306402"/>
                </a:lnTo>
                <a:lnTo>
                  <a:pt x="1741779" y="253461"/>
                </a:lnTo>
                <a:lnTo>
                  <a:pt x="1777107" y="202661"/>
                </a:lnTo>
                <a:lnTo>
                  <a:pt x="1840539" y="110688"/>
                </a:lnTo>
                <a:lnTo>
                  <a:pt x="1854851" y="90324"/>
                </a:lnTo>
                <a:lnTo>
                  <a:pt x="1857892" y="86078"/>
                </a:lnTo>
                <a:lnTo>
                  <a:pt x="1853479" y="67702"/>
                </a:lnTo>
                <a:close/>
              </a:path>
              <a:path w="1906270" h="1073150">
                <a:moveTo>
                  <a:pt x="1895802" y="51492"/>
                </a:moveTo>
                <a:lnTo>
                  <a:pt x="1855382" y="51492"/>
                </a:lnTo>
                <a:lnTo>
                  <a:pt x="1868213" y="60679"/>
                </a:lnTo>
                <a:lnTo>
                  <a:pt x="1869690" y="69604"/>
                </a:lnTo>
                <a:lnTo>
                  <a:pt x="1857892" y="86078"/>
                </a:lnTo>
                <a:lnTo>
                  <a:pt x="1874841" y="156658"/>
                </a:lnTo>
                <a:lnTo>
                  <a:pt x="1895802" y="51492"/>
                </a:lnTo>
                <a:close/>
              </a:path>
              <a:path w="1906270" h="1073150">
                <a:moveTo>
                  <a:pt x="1869375" y="67702"/>
                </a:moveTo>
                <a:lnTo>
                  <a:pt x="1853479" y="67702"/>
                </a:lnTo>
                <a:lnTo>
                  <a:pt x="1857892" y="86078"/>
                </a:lnTo>
                <a:lnTo>
                  <a:pt x="1869690" y="69604"/>
                </a:lnTo>
                <a:lnTo>
                  <a:pt x="1869375" y="67702"/>
                </a:lnTo>
                <a:close/>
              </a:path>
              <a:path w="1906270" h="1073150">
                <a:moveTo>
                  <a:pt x="1906065" y="0"/>
                </a:moveTo>
                <a:lnTo>
                  <a:pt x="1762004" y="69015"/>
                </a:lnTo>
                <a:lnTo>
                  <a:pt x="1835723" y="67957"/>
                </a:lnTo>
                <a:lnTo>
                  <a:pt x="1846457" y="52967"/>
                </a:lnTo>
                <a:lnTo>
                  <a:pt x="1855382" y="51492"/>
                </a:lnTo>
                <a:lnTo>
                  <a:pt x="1895802" y="51492"/>
                </a:lnTo>
                <a:lnTo>
                  <a:pt x="1906065" y="0"/>
                </a:lnTo>
                <a:close/>
              </a:path>
              <a:path w="1906270" h="1073150">
                <a:moveTo>
                  <a:pt x="1855382" y="51492"/>
                </a:moveTo>
                <a:lnTo>
                  <a:pt x="1846457" y="52967"/>
                </a:lnTo>
                <a:lnTo>
                  <a:pt x="1835723" y="67957"/>
                </a:lnTo>
                <a:lnTo>
                  <a:pt x="1853479" y="67702"/>
                </a:lnTo>
                <a:lnTo>
                  <a:pt x="1869375" y="67702"/>
                </a:lnTo>
                <a:lnTo>
                  <a:pt x="1868213" y="60679"/>
                </a:lnTo>
                <a:lnTo>
                  <a:pt x="1855382" y="5149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8739" y="6263132"/>
            <a:ext cx="1995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No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channel,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open</a:t>
            </a:r>
            <a:r>
              <a:rPr sz="18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ckt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883069" y="5172073"/>
            <a:ext cx="1702435" cy="815340"/>
          </a:xfrm>
          <a:custGeom>
            <a:avLst/>
            <a:gdLst/>
            <a:ahLst/>
            <a:cxnLst/>
            <a:rect l="l" t="t" r="r" b="b"/>
            <a:pathLst>
              <a:path w="1702434" h="815339">
                <a:moveTo>
                  <a:pt x="75101" y="62695"/>
                </a:moveTo>
                <a:lnTo>
                  <a:pt x="57339" y="63726"/>
                </a:lnTo>
                <a:lnTo>
                  <a:pt x="54272" y="82329"/>
                </a:lnTo>
                <a:lnTo>
                  <a:pt x="57880" y="86643"/>
                </a:lnTo>
                <a:lnTo>
                  <a:pt x="114486" y="156251"/>
                </a:lnTo>
                <a:lnTo>
                  <a:pt x="146033" y="194725"/>
                </a:lnTo>
                <a:lnTo>
                  <a:pt x="179721" y="234831"/>
                </a:lnTo>
                <a:lnTo>
                  <a:pt x="215538" y="275968"/>
                </a:lnTo>
                <a:lnTo>
                  <a:pt x="253476" y="317533"/>
                </a:lnTo>
                <a:lnTo>
                  <a:pt x="293532" y="358923"/>
                </a:lnTo>
                <a:lnTo>
                  <a:pt x="335704" y="399538"/>
                </a:lnTo>
                <a:lnTo>
                  <a:pt x="379994" y="438774"/>
                </a:lnTo>
                <a:lnTo>
                  <a:pt x="426406" y="476026"/>
                </a:lnTo>
                <a:lnTo>
                  <a:pt x="474944" y="510685"/>
                </a:lnTo>
                <a:lnTo>
                  <a:pt x="525614" y="542135"/>
                </a:lnTo>
                <a:lnTo>
                  <a:pt x="578177" y="569647"/>
                </a:lnTo>
                <a:lnTo>
                  <a:pt x="632975" y="593997"/>
                </a:lnTo>
                <a:lnTo>
                  <a:pt x="690558" y="616576"/>
                </a:lnTo>
                <a:lnTo>
                  <a:pt x="750743" y="637508"/>
                </a:lnTo>
                <a:lnTo>
                  <a:pt x="813346" y="656917"/>
                </a:lnTo>
                <a:lnTo>
                  <a:pt x="878178" y="674925"/>
                </a:lnTo>
                <a:lnTo>
                  <a:pt x="945056" y="691652"/>
                </a:lnTo>
                <a:lnTo>
                  <a:pt x="1013792" y="707216"/>
                </a:lnTo>
                <a:lnTo>
                  <a:pt x="1084202" y="721736"/>
                </a:lnTo>
                <a:lnTo>
                  <a:pt x="1156097" y="735328"/>
                </a:lnTo>
                <a:lnTo>
                  <a:pt x="1229358" y="748121"/>
                </a:lnTo>
                <a:lnTo>
                  <a:pt x="1378859" y="771712"/>
                </a:lnTo>
                <a:lnTo>
                  <a:pt x="1692965" y="815317"/>
                </a:lnTo>
                <a:lnTo>
                  <a:pt x="1700162" y="809835"/>
                </a:lnTo>
                <a:lnTo>
                  <a:pt x="1702277" y="794196"/>
                </a:lnTo>
                <a:lnTo>
                  <a:pt x="1696796" y="786999"/>
                </a:lnTo>
                <a:lnTo>
                  <a:pt x="1382892" y="743423"/>
                </a:lnTo>
                <a:lnTo>
                  <a:pt x="1233812" y="719895"/>
                </a:lnTo>
                <a:lnTo>
                  <a:pt x="1161013" y="707180"/>
                </a:lnTo>
                <a:lnTo>
                  <a:pt x="1089511" y="693659"/>
                </a:lnTo>
                <a:lnTo>
                  <a:pt x="1019564" y="679230"/>
                </a:lnTo>
                <a:lnTo>
                  <a:pt x="951368" y="663783"/>
                </a:lnTo>
                <a:lnTo>
                  <a:pt x="885113" y="647204"/>
                </a:lnTo>
                <a:lnTo>
                  <a:pt x="820995" y="629385"/>
                </a:lnTo>
                <a:lnTo>
                  <a:pt x="759209" y="610215"/>
                </a:lnTo>
                <a:lnTo>
                  <a:pt x="699949" y="589588"/>
                </a:lnTo>
                <a:lnTo>
                  <a:pt x="643411" y="567396"/>
                </a:lnTo>
                <a:lnTo>
                  <a:pt x="589787" y="543537"/>
                </a:lnTo>
                <a:lnTo>
                  <a:pt x="538878" y="516825"/>
                </a:lnTo>
                <a:lnTo>
                  <a:pt x="490028" y="486416"/>
                </a:lnTo>
                <a:lnTo>
                  <a:pt x="443022" y="452780"/>
                </a:lnTo>
                <a:lnTo>
                  <a:pt x="397889" y="416496"/>
                </a:lnTo>
                <a:lnTo>
                  <a:pt x="354658" y="378153"/>
                </a:lnTo>
                <a:lnTo>
                  <a:pt x="313358" y="338345"/>
                </a:lnTo>
                <a:lnTo>
                  <a:pt x="274012" y="297663"/>
                </a:lnTo>
                <a:lnTo>
                  <a:pt x="236645" y="256706"/>
                </a:lnTo>
                <a:lnTo>
                  <a:pt x="201273" y="216070"/>
                </a:lnTo>
                <a:lnTo>
                  <a:pt x="167915" y="176347"/>
                </a:lnTo>
                <a:lnTo>
                  <a:pt x="136583" y="138134"/>
                </a:lnTo>
                <a:lnTo>
                  <a:pt x="80026" y="68586"/>
                </a:lnTo>
                <a:lnTo>
                  <a:pt x="75101" y="62695"/>
                </a:lnTo>
                <a:close/>
              </a:path>
              <a:path w="1702434" h="815339">
                <a:moveTo>
                  <a:pt x="0" y="0"/>
                </a:moveTo>
                <a:lnTo>
                  <a:pt x="42458" y="153992"/>
                </a:lnTo>
                <a:lnTo>
                  <a:pt x="54272" y="82329"/>
                </a:lnTo>
                <a:lnTo>
                  <a:pt x="41316" y="66838"/>
                </a:lnTo>
                <a:lnTo>
                  <a:pt x="42120" y="57828"/>
                </a:lnTo>
                <a:lnTo>
                  <a:pt x="54226" y="47705"/>
                </a:lnTo>
                <a:lnTo>
                  <a:pt x="121383" y="47705"/>
                </a:lnTo>
                <a:lnTo>
                  <a:pt x="0" y="0"/>
                </a:lnTo>
                <a:close/>
              </a:path>
              <a:path w="1702434" h="815339">
                <a:moveTo>
                  <a:pt x="54226" y="47705"/>
                </a:moveTo>
                <a:lnTo>
                  <a:pt x="42120" y="57828"/>
                </a:lnTo>
                <a:lnTo>
                  <a:pt x="41316" y="66838"/>
                </a:lnTo>
                <a:lnTo>
                  <a:pt x="54272" y="82329"/>
                </a:lnTo>
                <a:lnTo>
                  <a:pt x="57339" y="63726"/>
                </a:lnTo>
                <a:lnTo>
                  <a:pt x="75101" y="62695"/>
                </a:lnTo>
                <a:lnTo>
                  <a:pt x="63237" y="48507"/>
                </a:lnTo>
                <a:lnTo>
                  <a:pt x="54226" y="47705"/>
                </a:lnTo>
                <a:close/>
              </a:path>
              <a:path w="1702434" h="815339">
                <a:moveTo>
                  <a:pt x="121383" y="47705"/>
                </a:moveTo>
                <a:lnTo>
                  <a:pt x="54226" y="47705"/>
                </a:lnTo>
                <a:lnTo>
                  <a:pt x="63237" y="48507"/>
                </a:lnTo>
                <a:lnTo>
                  <a:pt x="75101" y="62695"/>
                </a:lnTo>
                <a:lnTo>
                  <a:pt x="148670" y="58428"/>
                </a:lnTo>
                <a:lnTo>
                  <a:pt x="121383" y="4770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716620" y="5772403"/>
            <a:ext cx="1615440" cy="9156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3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Channel 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created 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Will 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have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some</a:t>
            </a:r>
            <a:r>
              <a:rPr sz="18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110"/>
              </a:lnSpc>
            </a:pP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-&gt; SR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model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83589" y="3818340"/>
            <a:ext cx="3398199" cy="29698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62976" y="4443097"/>
            <a:ext cx="2931477" cy="2213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5561833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Real</a:t>
            </a:r>
            <a:r>
              <a:rPr spc="-70" dirty="0"/>
              <a:t> </a:t>
            </a:r>
            <a:r>
              <a:rPr spc="-5" dirty="0"/>
              <a:t>MOSFET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13"/>
              <p:cNvSpPr txBox="1"/>
              <p:nvPr/>
            </p:nvSpPr>
            <p:spPr>
              <a:xfrm>
                <a:off x="793469" y="1849121"/>
                <a:ext cx="10270490" cy="1490857"/>
              </a:xfrm>
              <a:prstGeom prst="rect">
                <a:avLst/>
              </a:prstGeom>
            </p:spPr>
            <p:txBody>
              <a:bodyPr vert="horz" wrap="square" lIns="0" tIns="104140" rIns="0" bIns="0" rtlCol="0">
                <a:spAutoFit/>
              </a:bodyPr>
              <a:lstStyle/>
              <a:p>
                <a:pPr marL="266700" indent="-228600">
                  <a:lnSpc>
                    <a:spcPct val="100000"/>
                  </a:lnSpc>
                  <a:spcBef>
                    <a:spcPts val="820"/>
                  </a:spcBef>
                  <a:buFont typeface="Arial"/>
                  <a:buChar char="•"/>
                  <a:tabLst>
                    <a:tab pos="266700" algn="l"/>
                  </a:tabLst>
                </a:pPr>
                <a:r>
                  <a:rPr lang="en-US" sz="2400" spc="-15" dirty="0">
                    <a:latin typeface="Calibri"/>
                    <a:cs typeface="Calibri"/>
                  </a:rPr>
                  <a:t>For </a:t>
                </a:r>
                <a:r>
                  <a:rPr lang="en-US" sz="2400" spc="-5" dirty="0">
                    <a:latin typeface="Calibri"/>
                    <a:cs typeface="Calibri"/>
                  </a:rPr>
                  <a:t>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700" b="0" i="1" spc="75" baseline="-15432" dirty="0" smtClean="0"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en-US" sz="2400" i="1" spc="50" dirty="0" smtClean="0"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2700" b="0" i="1" spc="75" baseline="-15432" dirty="0" smtClean="0">
                            <a:latin typeface="Cambria Math" panose="02040503050406030204" pitchFamily="18" charset="0"/>
                            <a:cs typeface="Cambria Math"/>
                          </a:rPr>
                          <m:t>𝐷𝑆</m:t>
                        </m:r>
                      </m:sub>
                    </m:sSub>
                    <m:r>
                      <a:rPr lang="en-US" sz="2400" i="1" spc="50" dirty="0">
                        <a:latin typeface="Cambria Math" panose="02040503050406030204" pitchFamily="18" charset="0"/>
                        <a:cs typeface="Calibri"/>
                      </a:rPr>
                      <m:t>, </m:t>
                    </m:r>
                  </m:oMath>
                </a14:m>
                <a:r>
                  <a:rPr lang="en-US" sz="2400" spc="-10" dirty="0">
                    <a:latin typeface="Calibri"/>
                    <a:cs typeface="Calibri"/>
                  </a:rPr>
                  <a:t>uniform </a:t>
                </a:r>
                <a:r>
                  <a:rPr lang="en-US" sz="2400" spc="-5" dirty="0">
                    <a:latin typeface="Calibri"/>
                    <a:cs typeface="Calibri"/>
                  </a:rPr>
                  <a:t>channel, </a:t>
                </a:r>
                <a:r>
                  <a:rPr lang="en-US" sz="2400" dirty="0">
                    <a:latin typeface="Calibri"/>
                    <a:cs typeface="Calibri"/>
                  </a:rPr>
                  <a:t>hence </a:t>
                </a:r>
                <a:r>
                  <a:rPr lang="en-US" sz="2400" spc="-15" dirty="0">
                    <a:latin typeface="Calibri"/>
                    <a:cs typeface="Calibri"/>
                  </a:rPr>
                  <a:t>fixed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pc="-15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spc="-15" smtClean="0">
                            <a:latin typeface="Cambria Math" panose="02040503050406030204" pitchFamily="18" charset="0"/>
                            <a:cs typeface="Calibri"/>
                          </a:rPr>
                          <m:t>𝑅</m:t>
                        </m:r>
                      </m:e>
                      <m:sub>
                        <m:r>
                          <a:rPr lang="en-US" sz="2400" b="0" i="1" spc="-15" smtClean="0">
                            <a:latin typeface="Cambria Math" panose="02040503050406030204" pitchFamily="18" charset="0"/>
                            <a:cs typeface="Calibri"/>
                          </a:rPr>
                          <m:t>𝑂𝑁</m:t>
                        </m:r>
                      </m:sub>
                    </m:sSub>
                  </m:oMath>
                </a14:m>
                <a:r>
                  <a:rPr lang="en-US" sz="2400" spc="-20" dirty="0">
                    <a:latin typeface="Calibri"/>
                    <a:cs typeface="Calibri"/>
                  </a:rPr>
                  <a:t> therefore </a:t>
                </a:r>
                <a:r>
                  <a:rPr lang="en-US" sz="2400" spc="-5" dirty="0">
                    <a:latin typeface="Calibri"/>
                    <a:cs typeface="Calibri"/>
                  </a:rPr>
                  <a:t>SR model</a:t>
                </a:r>
                <a:r>
                  <a:rPr lang="en-US" sz="2400" spc="35" dirty="0">
                    <a:latin typeface="Calibri"/>
                    <a:cs typeface="Calibri"/>
                  </a:rPr>
                  <a:t> </a:t>
                </a:r>
                <a:r>
                  <a:rPr lang="en-US" sz="2400" spc="-10" dirty="0">
                    <a:latin typeface="Calibri"/>
                    <a:cs typeface="Calibri"/>
                  </a:rPr>
                  <a:t>valid.</a:t>
                </a:r>
                <a:endParaRPr lang="en-US" sz="2400" dirty="0">
                  <a:latin typeface="Calibri"/>
                  <a:cs typeface="Calibri"/>
                </a:endParaRPr>
              </a:p>
              <a:p>
                <a:pPr marL="266700" indent="-228600">
                  <a:lnSpc>
                    <a:spcPct val="100000"/>
                  </a:lnSpc>
                  <a:spcBef>
                    <a:spcPts val="720"/>
                  </a:spcBef>
                  <a:buFont typeface="Arial"/>
                  <a:buChar char="•"/>
                  <a:tabLst>
                    <a:tab pos="266700" algn="l"/>
                  </a:tabLst>
                </a:pPr>
                <a:r>
                  <a:rPr lang="en-US" sz="2400" spc="-5" dirty="0">
                    <a:latin typeface="Calibri"/>
                    <a:cs typeface="Calibri"/>
                  </a:rPr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 spc="30" dirty="0" smtClean="0"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ar-AE" sz="2400" i="1" spc="30" dirty="0" smtClean="0"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ar-AE" sz="2400" i="1" spc="30" dirty="0" smtClean="0">
                            <a:latin typeface="Cambria Math" panose="02040503050406030204" pitchFamily="18" charset="0"/>
                            <a:cs typeface="Cambria Math"/>
                          </a:rPr>
                          <m:t>𝐷𝑆</m:t>
                        </m:r>
                      </m:sub>
                    </m:sSub>
                  </m:oMath>
                </a14:m>
                <a:r>
                  <a:rPr lang="ar-AE" sz="2700" spc="44" baseline="-15432" dirty="0">
                    <a:latin typeface="Cambria Math"/>
                    <a:cs typeface="Cambria Math"/>
                  </a:rPr>
                  <a:t> </a:t>
                </a:r>
                <a:r>
                  <a:rPr lang="en-US" sz="2400" spc="-5" dirty="0">
                    <a:latin typeface="Calibri"/>
                    <a:cs typeface="Calibri"/>
                  </a:rPr>
                  <a:t>is increased, </a:t>
                </a:r>
                <a:r>
                  <a:rPr lang="en-US" sz="2400" dirty="0">
                    <a:latin typeface="Calibri"/>
                    <a:cs typeface="Calibri"/>
                  </a:rPr>
                  <a:t>channel </a:t>
                </a:r>
                <a:r>
                  <a:rPr lang="en-US" sz="2400" spc="-5" dirty="0">
                    <a:latin typeface="Calibri"/>
                    <a:cs typeface="Calibri"/>
                  </a:rPr>
                  <a:t>becomes </a:t>
                </a:r>
                <a:r>
                  <a:rPr lang="en-US" sz="2400" spc="-10" dirty="0">
                    <a:latin typeface="Calibri"/>
                    <a:cs typeface="Calibri"/>
                  </a:rPr>
                  <a:t>tapered 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pc="160" dirty="0" smtClean="0"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en-US" sz="2400" i="1" spc="160" dirty="0" smtClean="0"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b="0" i="1" spc="160" dirty="0" smtClean="0">
                            <a:latin typeface="Cambria Math" panose="02040503050406030204" pitchFamily="18" charset="0"/>
                            <a:cs typeface="Cambria Math"/>
                          </a:rPr>
                          <m:t>𝐺𝐷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/>
                    <a:cs typeface="Cambria Math"/>
                  </a:rPr>
                  <a:t>↓</a:t>
                </a:r>
                <a:r>
                  <a:rPr lang="en-US" sz="2400" dirty="0">
                    <a:latin typeface="Calibri"/>
                    <a:cs typeface="Calibri"/>
                  </a:rPr>
                  <a:t>. </a:t>
                </a:r>
                <a:r>
                  <a:rPr lang="en-US" sz="2400" spc="-15" dirty="0">
                    <a:latin typeface="Calibri"/>
                    <a:cs typeface="Calibri"/>
                  </a:rPr>
                  <a:t>Resistance </a:t>
                </a:r>
                <a:r>
                  <a:rPr lang="en-US" sz="2400" dirty="0">
                    <a:latin typeface="Cambria Math"/>
                    <a:cs typeface="Cambria Math"/>
                  </a:rPr>
                  <a:t>↑</a:t>
                </a:r>
                <a:r>
                  <a:rPr lang="en-US" sz="2400" dirty="0">
                    <a:latin typeface="Calibri"/>
                    <a:cs typeface="Calibri"/>
                  </a:rPr>
                  <a:t>, </a:t>
                </a:r>
                <a:r>
                  <a:rPr lang="en-US" sz="2400" spc="-5" dirty="0">
                    <a:latin typeface="Calibri"/>
                    <a:cs typeface="Calibri"/>
                  </a:rPr>
                  <a:t>slope</a:t>
                </a:r>
                <a:r>
                  <a:rPr lang="en-US" sz="2400" spc="-20" dirty="0">
                    <a:latin typeface="Calibri"/>
                    <a:cs typeface="Calibri"/>
                  </a:rPr>
                  <a:t> </a:t>
                </a:r>
                <a:r>
                  <a:rPr lang="en-US" sz="2400" dirty="0">
                    <a:latin typeface="Cambria Math"/>
                    <a:cs typeface="Cambria Math"/>
                  </a:rPr>
                  <a:t>↓</a:t>
                </a:r>
                <a:r>
                  <a:rPr lang="en-US" sz="2400" dirty="0">
                    <a:latin typeface="Calibri"/>
                    <a:cs typeface="Calibri"/>
                  </a:rPr>
                  <a:t>.</a:t>
                </a:r>
              </a:p>
              <a:p>
                <a:pPr marL="266700" indent="-228600">
                  <a:lnSpc>
                    <a:spcPct val="100000"/>
                  </a:lnSpc>
                  <a:spcBef>
                    <a:spcPts val="720"/>
                  </a:spcBef>
                  <a:buFont typeface="Arial"/>
                  <a:buChar char="•"/>
                  <a:tabLst>
                    <a:tab pos="266700" algn="l"/>
                  </a:tabLst>
                </a:pPr>
                <a:r>
                  <a:rPr lang="en-US" sz="2400" dirty="0">
                    <a:latin typeface="Calibri"/>
                    <a:cs typeface="Calibri"/>
                  </a:rPr>
                  <a:t>This </a:t>
                </a:r>
                <a:r>
                  <a:rPr lang="en-US" sz="2400" spc="-5" dirty="0">
                    <a:latin typeface="Calibri"/>
                    <a:cs typeface="Calibri"/>
                  </a:rPr>
                  <a:t>mode </a:t>
                </a:r>
                <a:r>
                  <a:rPr lang="en-US" sz="2400" dirty="0">
                    <a:latin typeface="Calibri"/>
                    <a:cs typeface="Calibri"/>
                  </a:rPr>
                  <a:t>is </a:t>
                </a:r>
                <a:r>
                  <a:rPr lang="en-US" sz="2400" spc="-5" dirty="0">
                    <a:latin typeface="Calibri"/>
                    <a:cs typeface="Calibri"/>
                  </a:rPr>
                  <a:t>called the </a:t>
                </a:r>
                <a:r>
                  <a:rPr lang="en-US" sz="2400" b="1" spc="-5" dirty="0">
                    <a:latin typeface="Calibri"/>
                    <a:cs typeface="Calibri"/>
                  </a:rPr>
                  <a:t>triode mode</a:t>
                </a:r>
                <a:r>
                  <a:rPr lang="en-US" sz="2400" spc="-5" dirty="0">
                    <a:latin typeface="Calibri"/>
                    <a:cs typeface="Calibri"/>
                  </a:rPr>
                  <a:t>. Condition:</a:t>
                </a:r>
                <a:r>
                  <a:rPr lang="en-US" sz="2800" b="0" spc="-5" dirty="0">
                    <a:solidFill>
                      <a:srgbClr val="FF0000"/>
                    </a:solidFill>
                    <a:cs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pc="-5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800" b="0" i="1" spc="-5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b>
                        <m:r>
                          <a:rPr lang="en-US" sz="2800" b="0" i="1" spc="-5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𝐷𝑆</m:t>
                        </m:r>
                      </m:sub>
                    </m:sSub>
                    <m:r>
                      <a:rPr lang="en-US" sz="2800" b="0" i="1" spc="-5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/>
                      </a:rPr>
                      <m:t>&lt;</m:t>
                    </m:r>
                    <m:sSub>
                      <m:sSubPr>
                        <m:ctrlPr>
                          <a:rPr lang="en-US" sz="2800" b="0" i="1" spc="-5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800" b="0" i="1" spc="-5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b>
                        <m:r>
                          <a:rPr lang="en-US" sz="2800" b="0" i="1" spc="-5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𝑂𝑉</m:t>
                        </m:r>
                      </m:sub>
                    </m:sSub>
                  </m:oMath>
                </a14:m>
                <a:endParaRPr sz="2700" baseline="-15432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3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469" y="1849121"/>
                <a:ext cx="10270490" cy="1490857"/>
              </a:xfrm>
              <a:prstGeom prst="rect">
                <a:avLst/>
              </a:prstGeom>
              <a:blipFill>
                <a:blip r:embed="rId4"/>
                <a:stretch>
                  <a:fillRect l="-1306" r="-534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bject 14"/>
          <p:cNvSpPr/>
          <p:nvPr/>
        </p:nvSpPr>
        <p:spPr>
          <a:xfrm>
            <a:off x="453821" y="4453754"/>
            <a:ext cx="3153389" cy="21952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1820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72443" y="1483557"/>
            <a:ext cx="3562940" cy="32526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575321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Real</a:t>
            </a:r>
            <a:r>
              <a:rPr spc="-70" dirty="0"/>
              <a:t> </a:t>
            </a:r>
            <a:r>
              <a:rPr spc="-5" dirty="0"/>
              <a:t>MOSFET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891539" y="4775708"/>
                <a:ext cx="10281285" cy="1851789"/>
              </a:xfrm>
              <a:prstGeom prst="rect">
                <a:avLst/>
              </a:prstGeom>
            </p:spPr>
            <p:txBody>
              <a:bodyPr vert="horz" wrap="square" lIns="0" tIns="104140" rIns="0" bIns="0" rtlCol="0">
                <a:spAutoFit/>
              </a:bodyPr>
              <a:lstStyle/>
              <a:p>
                <a:pPr marL="266700" indent="-228600">
                  <a:lnSpc>
                    <a:spcPct val="100000"/>
                  </a:lnSpc>
                  <a:spcBef>
                    <a:spcPts val="820"/>
                  </a:spcBef>
                  <a:buFont typeface="Arial"/>
                  <a:buChar char="•"/>
                  <a:tabLst>
                    <a:tab pos="266700" algn="l"/>
                  </a:tabLst>
                </a:pPr>
                <a:r>
                  <a:rPr lang="en-US" sz="2400" dirty="0">
                    <a:latin typeface="Calibri"/>
                    <a:cs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pc="-5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spc="-5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b>
                        <m:r>
                          <a:rPr lang="en-US" sz="2400" b="0" i="1" spc="-5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𝐷𝑆</m:t>
                        </m:r>
                      </m:sub>
                    </m:sSub>
                    <m:r>
                      <a:rPr lang="en-US" sz="2400" b="0" i="1" spc="-5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sSub>
                      <m:sSubPr>
                        <m:ctrlPr>
                          <a:rPr lang="en-US" sz="2400" b="0" i="1" spc="-5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spc="-5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b>
                        <m:r>
                          <a:rPr lang="en-US" sz="2400" b="0" i="1" spc="-5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𝑂𝑉</m:t>
                        </m:r>
                      </m:sub>
                    </m:sSub>
                  </m:oMath>
                </a14:m>
                <a:r>
                  <a:rPr lang="en-US" sz="2400" dirty="0">
                    <a:latin typeface="Calibri"/>
                    <a:cs typeface="Calibri"/>
                  </a:rPr>
                  <a:t>, channel </a:t>
                </a:r>
                <a:r>
                  <a:rPr lang="en-US" sz="2400" spc="-5" dirty="0">
                    <a:latin typeface="Calibri"/>
                    <a:cs typeface="Calibri"/>
                  </a:rPr>
                  <a:t>pinches</a:t>
                </a:r>
                <a:r>
                  <a:rPr lang="en-US" sz="2400" spc="-35" dirty="0">
                    <a:latin typeface="Calibri"/>
                    <a:cs typeface="Calibri"/>
                  </a:rPr>
                  <a:t> </a:t>
                </a:r>
                <a:r>
                  <a:rPr lang="en-US" sz="2400" spc="-45" dirty="0">
                    <a:latin typeface="Calibri"/>
                    <a:cs typeface="Calibri"/>
                  </a:rPr>
                  <a:t>off.</a:t>
                </a:r>
                <a:endParaRPr lang="en-US" sz="2400" dirty="0">
                  <a:latin typeface="Calibri"/>
                  <a:cs typeface="Calibri"/>
                </a:endParaRPr>
              </a:p>
              <a:p>
                <a:pPr marL="266700" indent="-228600">
                  <a:lnSpc>
                    <a:spcPct val="100000"/>
                  </a:lnSpc>
                  <a:spcBef>
                    <a:spcPts val="720"/>
                  </a:spcBef>
                  <a:buFont typeface="Arial"/>
                  <a:buChar char="•"/>
                  <a:tabLst>
                    <a:tab pos="266700" algn="l"/>
                  </a:tabLst>
                </a:pPr>
                <a:r>
                  <a:rPr lang="en-US" sz="2400" spc="-5" dirty="0">
                    <a:latin typeface="Calibri"/>
                    <a:cs typeface="Calibri"/>
                  </a:rPr>
                  <a:t>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pc="-5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spc="-5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b>
                        <m:r>
                          <a:rPr lang="en-US" sz="2400" b="0" i="1" spc="-5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𝐷𝑆</m:t>
                        </m:r>
                      </m:sub>
                    </m:sSub>
                  </m:oMath>
                </a14:m>
                <a:r>
                  <a:rPr lang="en-US" sz="2700" spc="44" baseline="-15432" dirty="0">
                    <a:latin typeface="Cambria Math"/>
                    <a:cs typeface="Cambria Math"/>
                  </a:rPr>
                  <a:t> </a:t>
                </a:r>
                <a:r>
                  <a:rPr lang="en-US" sz="2400" dirty="0">
                    <a:latin typeface="Calibri"/>
                    <a:cs typeface="Calibri"/>
                  </a:rPr>
                  <a:t>further </a:t>
                </a:r>
                <a:r>
                  <a:rPr lang="en-US" sz="2400" spc="-20" dirty="0">
                    <a:latin typeface="Calibri"/>
                    <a:cs typeface="Calibri"/>
                  </a:rPr>
                  <a:t>have </a:t>
                </a:r>
                <a:r>
                  <a:rPr lang="en-US" sz="2400" dirty="0">
                    <a:latin typeface="Calibri"/>
                    <a:cs typeface="Calibri"/>
                  </a:rPr>
                  <a:t>no </a:t>
                </a:r>
                <a:r>
                  <a:rPr lang="en-US" sz="2400" spc="-20" dirty="0">
                    <a:latin typeface="Calibri"/>
                    <a:cs typeface="Calibri"/>
                  </a:rPr>
                  <a:t>effect </a:t>
                </a:r>
                <a:r>
                  <a:rPr lang="en-US" sz="2400" spc="-5" dirty="0">
                    <a:latin typeface="Calibri"/>
                    <a:cs typeface="Calibri"/>
                  </a:rPr>
                  <a:t>on </a:t>
                </a:r>
                <a:r>
                  <a:rPr lang="en-US" sz="2400" dirty="0">
                    <a:latin typeface="Calibri"/>
                    <a:cs typeface="Calibri"/>
                  </a:rPr>
                  <a:t>channel shape. Hence, </a:t>
                </a:r>
                <a:r>
                  <a:rPr lang="en-US" sz="2400" spc="-10" dirty="0">
                    <a:latin typeface="Calibri"/>
                    <a:cs typeface="Calibri"/>
                  </a:rPr>
                  <a:t>current</a:t>
                </a:r>
                <a:r>
                  <a:rPr lang="en-US" sz="2400" spc="-240" dirty="0">
                    <a:latin typeface="Calibri"/>
                    <a:cs typeface="Calibri"/>
                  </a:rPr>
                  <a:t> </a:t>
                </a:r>
                <a:r>
                  <a:rPr lang="en-US" sz="2400" u="heavy" spc="-20" dirty="0">
                    <a:uFill>
                      <a:solidFill>
                        <a:srgbClr val="000000"/>
                      </a:solidFill>
                    </a:uFill>
                    <a:latin typeface="Calibri"/>
                    <a:cs typeface="Calibri"/>
                  </a:rPr>
                  <a:t>saturates</a:t>
                </a:r>
                <a:endParaRPr lang="en-US" sz="2400" dirty="0">
                  <a:latin typeface="Calibri"/>
                  <a:cs typeface="Calibri"/>
                </a:endParaRPr>
              </a:p>
              <a:p>
                <a:pPr marL="266700" indent="-228600">
                  <a:lnSpc>
                    <a:spcPct val="100000"/>
                  </a:lnSpc>
                  <a:spcBef>
                    <a:spcPts val="720"/>
                  </a:spcBef>
                  <a:buFont typeface="Arial"/>
                  <a:buChar char="•"/>
                  <a:tabLst>
                    <a:tab pos="266700" algn="l"/>
                  </a:tabLst>
                </a:pPr>
                <a:r>
                  <a:rPr lang="en-US" sz="2400" dirty="0">
                    <a:latin typeface="Calibri"/>
                    <a:cs typeface="Calibri"/>
                  </a:rPr>
                  <a:t>This </a:t>
                </a:r>
                <a:r>
                  <a:rPr lang="en-US" sz="2400" spc="-5" dirty="0">
                    <a:latin typeface="Calibri"/>
                    <a:cs typeface="Calibri"/>
                  </a:rPr>
                  <a:t>mode </a:t>
                </a:r>
                <a:r>
                  <a:rPr lang="en-US" sz="2400" dirty="0">
                    <a:latin typeface="Calibri"/>
                    <a:cs typeface="Calibri"/>
                  </a:rPr>
                  <a:t>is </a:t>
                </a:r>
                <a:r>
                  <a:rPr lang="en-US" sz="2400" spc="-5" dirty="0">
                    <a:latin typeface="Calibri"/>
                    <a:cs typeface="Calibri"/>
                  </a:rPr>
                  <a:t>called the </a:t>
                </a:r>
                <a:r>
                  <a:rPr lang="en-US" sz="2400" b="1" spc="-15" dirty="0">
                    <a:latin typeface="Calibri"/>
                    <a:cs typeface="Calibri"/>
                  </a:rPr>
                  <a:t>saturation </a:t>
                </a:r>
                <a:r>
                  <a:rPr lang="en-US" sz="2400" b="1" spc="-5" dirty="0">
                    <a:latin typeface="Calibri"/>
                    <a:cs typeface="Calibri"/>
                  </a:rPr>
                  <a:t>mode</a:t>
                </a:r>
                <a:r>
                  <a:rPr lang="en-US" sz="2400" spc="-5" dirty="0">
                    <a:latin typeface="Calibri"/>
                    <a:cs typeface="Calibri"/>
                  </a:rPr>
                  <a:t>. Condition: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pc="-5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spc="-5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b>
                        <m:r>
                          <a:rPr lang="en-US" sz="2400" b="0" i="1" spc="-5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𝐷𝑆</m:t>
                        </m:r>
                      </m:sub>
                    </m:sSub>
                    <m:r>
                      <a:rPr lang="en-US" sz="2400" b="0" i="1" spc="-5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/>
                      </a:rPr>
                      <m:t>≥</m:t>
                    </m:r>
                    <m:sSub>
                      <m:sSubPr>
                        <m:ctrlPr>
                          <a:rPr lang="en-US" sz="2400" b="0" i="1" spc="-5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spc="-5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b>
                        <m:r>
                          <a:rPr lang="en-US" sz="2400" b="0" i="1" spc="-5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𝑂𝑉</m:t>
                        </m:r>
                      </m:sub>
                    </m:sSub>
                  </m:oMath>
                </a14:m>
                <a:endParaRPr lang="en-US" sz="2700" baseline="-15432" dirty="0">
                  <a:latin typeface="Cambria Math"/>
                  <a:cs typeface="Cambria Math"/>
                </a:endParaRPr>
              </a:p>
              <a:p>
                <a:pPr marL="266700" indent="-228600">
                  <a:lnSpc>
                    <a:spcPct val="100000"/>
                  </a:lnSpc>
                  <a:spcBef>
                    <a:spcPts val="720"/>
                  </a:spcBef>
                  <a:buFont typeface="Arial"/>
                  <a:buChar char="•"/>
                  <a:tabLst>
                    <a:tab pos="266700" algn="l"/>
                  </a:tabLst>
                </a:pPr>
                <a:r>
                  <a:rPr lang="en-US" sz="2400" spc="-10" dirty="0">
                    <a:latin typeface="Calibri"/>
                    <a:cs typeface="Calibri"/>
                  </a:rPr>
                  <a:t>Behaves </a:t>
                </a:r>
                <a:r>
                  <a:rPr lang="en-US" sz="2400" spc="-25" dirty="0">
                    <a:latin typeface="Calibri"/>
                    <a:cs typeface="Calibri"/>
                  </a:rPr>
                  <a:t>like </a:t>
                </a:r>
                <a:r>
                  <a:rPr lang="en-US" sz="2400" dirty="0">
                    <a:latin typeface="Calibri"/>
                    <a:cs typeface="Calibri"/>
                  </a:rPr>
                  <a:t>a </a:t>
                </a:r>
                <a:r>
                  <a:rPr lang="en-US" sz="2400" b="1" u="heavy" spc="-10" dirty="0">
                    <a:uFill>
                      <a:solidFill>
                        <a:srgbClr val="000000"/>
                      </a:solidFill>
                    </a:uFill>
                    <a:latin typeface="Calibri"/>
                    <a:cs typeface="Calibri"/>
                  </a:rPr>
                  <a:t>current source</a:t>
                </a:r>
                <a:r>
                  <a:rPr lang="en-US" sz="2400" b="1" spc="-10" dirty="0">
                    <a:latin typeface="Calibri"/>
                    <a:cs typeface="Calibri"/>
                  </a:rPr>
                  <a:t> </a:t>
                </a:r>
                <a:r>
                  <a:rPr lang="en-US" sz="2400" spc="-15" dirty="0">
                    <a:latin typeface="Calibri"/>
                    <a:cs typeface="Calibri"/>
                  </a:rPr>
                  <a:t>(constant </a:t>
                </a:r>
                <a:r>
                  <a:rPr lang="en-US" sz="2400" spc="-10" dirty="0">
                    <a:latin typeface="Calibri"/>
                    <a:cs typeface="Calibri"/>
                  </a:rPr>
                  <a:t>current) that </a:t>
                </a:r>
                <a:r>
                  <a:rPr lang="en-US" sz="2400" dirty="0">
                    <a:latin typeface="Calibri"/>
                    <a:cs typeface="Calibri"/>
                  </a:rPr>
                  <a:t>depends </a:t>
                </a:r>
                <a:r>
                  <a:rPr lang="en-US" sz="2400" spc="-5" dirty="0">
                    <a:latin typeface="Calibri"/>
                    <a:cs typeface="Calibri"/>
                  </a:rPr>
                  <a:t>on</a:t>
                </a:r>
                <a:r>
                  <a:rPr lang="en-US" sz="2400" spc="20" dirty="0"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ar-AE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ar-AE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𝑂𝑉</m:t>
                        </m:r>
                      </m:sub>
                    </m:sSub>
                  </m:oMath>
                </a14:m>
                <a:r>
                  <a:rPr lang="ar-AE" sz="2700" baseline="-15432" dirty="0">
                    <a:solidFill>
                      <a:srgbClr val="FF0000"/>
                    </a:solidFill>
                    <a:latin typeface="Cambria Math"/>
                    <a:cs typeface="Cambria Math"/>
                  </a:rPr>
                  <a:t>'</a:t>
                </a:r>
                <a:endParaRPr sz="2700" baseline="-15432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39" y="4775708"/>
                <a:ext cx="10281285" cy="1851789"/>
              </a:xfrm>
              <a:prstGeom prst="rect">
                <a:avLst/>
              </a:prstGeom>
              <a:blipFill>
                <a:blip r:embed="rId3"/>
                <a:stretch>
                  <a:fillRect l="-1304" r="-474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bject 5"/>
          <p:cNvSpPr/>
          <p:nvPr/>
        </p:nvSpPr>
        <p:spPr>
          <a:xfrm>
            <a:off x="24084" y="1589612"/>
            <a:ext cx="4503720" cy="26371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63493" y="3051992"/>
            <a:ext cx="2608640" cy="4781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58731" y="3047230"/>
            <a:ext cx="2618740" cy="488315"/>
          </a:xfrm>
          <a:custGeom>
            <a:avLst/>
            <a:gdLst/>
            <a:ahLst/>
            <a:cxnLst/>
            <a:rect l="l" t="t" r="r" b="b"/>
            <a:pathLst>
              <a:path w="2618740" h="488314">
                <a:moveTo>
                  <a:pt x="50120" y="0"/>
                </a:moveTo>
                <a:lnTo>
                  <a:pt x="2568045" y="0"/>
                </a:lnTo>
                <a:lnTo>
                  <a:pt x="2587284" y="3884"/>
                </a:lnTo>
                <a:lnTo>
                  <a:pt x="2603409" y="14756"/>
                </a:lnTo>
                <a:lnTo>
                  <a:pt x="2614282" y="30881"/>
                </a:lnTo>
                <a:lnTo>
                  <a:pt x="2618166" y="50120"/>
                </a:lnTo>
                <a:lnTo>
                  <a:pt x="2618166" y="437595"/>
                </a:lnTo>
                <a:lnTo>
                  <a:pt x="2614282" y="456834"/>
                </a:lnTo>
                <a:lnTo>
                  <a:pt x="2603409" y="472959"/>
                </a:lnTo>
                <a:lnTo>
                  <a:pt x="2587284" y="483831"/>
                </a:lnTo>
                <a:lnTo>
                  <a:pt x="2568045" y="487715"/>
                </a:lnTo>
                <a:lnTo>
                  <a:pt x="50120" y="487715"/>
                </a:lnTo>
                <a:lnTo>
                  <a:pt x="30881" y="483831"/>
                </a:lnTo>
                <a:lnTo>
                  <a:pt x="14756" y="472959"/>
                </a:lnTo>
                <a:lnTo>
                  <a:pt x="3884" y="456834"/>
                </a:lnTo>
                <a:lnTo>
                  <a:pt x="0" y="437595"/>
                </a:lnTo>
                <a:lnTo>
                  <a:pt x="0" y="50120"/>
                </a:lnTo>
                <a:lnTo>
                  <a:pt x="3884" y="30881"/>
                </a:lnTo>
                <a:lnTo>
                  <a:pt x="14756" y="14756"/>
                </a:lnTo>
                <a:lnTo>
                  <a:pt x="30881" y="3884"/>
                </a:lnTo>
                <a:lnTo>
                  <a:pt x="50120" y="0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683417" y="1402712"/>
            <a:ext cx="3402328" cy="28368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582656" y="3352801"/>
            <a:ext cx="1239520" cy="4470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577893" y="3348038"/>
            <a:ext cx="1249045" cy="456565"/>
          </a:xfrm>
          <a:custGeom>
            <a:avLst/>
            <a:gdLst/>
            <a:ahLst/>
            <a:cxnLst/>
            <a:rect l="l" t="t" r="r" b="b"/>
            <a:pathLst>
              <a:path w="1249045" h="456564">
                <a:moveTo>
                  <a:pt x="34091" y="0"/>
                </a:moveTo>
                <a:lnTo>
                  <a:pt x="1214953" y="0"/>
                </a:lnTo>
                <a:lnTo>
                  <a:pt x="1227953" y="2624"/>
                </a:lnTo>
                <a:lnTo>
                  <a:pt x="1238983" y="10061"/>
                </a:lnTo>
                <a:lnTo>
                  <a:pt x="1246420" y="21091"/>
                </a:lnTo>
                <a:lnTo>
                  <a:pt x="1249044" y="34091"/>
                </a:lnTo>
                <a:lnTo>
                  <a:pt x="1249044" y="422473"/>
                </a:lnTo>
                <a:lnTo>
                  <a:pt x="1246420" y="435473"/>
                </a:lnTo>
                <a:lnTo>
                  <a:pt x="1238983" y="446503"/>
                </a:lnTo>
                <a:lnTo>
                  <a:pt x="1227953" y="453940"/>
                </a:lnTo>
                <a:lnTo>
                  <a:pt x="1214953" y="456564"/>
                </a:lnTo>
                <a:lnTo>
                  <a:pt x="34091" y="456564"/>
                </a:lnTo>
                <a:lnTo>
                  <a:pt x="21091" y="453940"/>
                </a:lnTo>
                <a:lnTo>
                  <a:pt x="10061" y="446503"/>
                </a:lnTo>
                <a:lnTo>
                  <a:pt x="2624" y="435473"/>
                </a:lnTo>
                <a:lnTo>
                  <a:pt x="0" y="422473"/>
                </a:lnTo>
                <a:lnTo>
                  <a:pt x="0" y="34091"/>
                </a:lnTo>
                <a:lnTo>
                  <a:pt x="2624" y="21091"/>
                </a:lnTo>
                <a:lnTo>
                  <a:pt x="10061" y="10061"/>
                </a:lnTo>
                <a:lnTo>
                  <a:pt x="21091" y="2624"/>
                </a:lnTo>
                <a:lnTo>
                  <a:pt x="34091" y="0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8935898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IV </a:t>
            </a:r>
            <a:r>
              <a:rPr spc="-15" dirty="0"/>
              <a:t>Characteristics </a:t>
            </a:r>
            <a:r>
              <a:rPr dirty="0"/>
              <a:t>of </a:t>
            </a:r>
            <a:r>
              <a:rPr spc="-25" dirty="0"/>
              <a:t>Real</a:t>
            </a:r>
            <a:r>
              <a:rPr spc="-40" dirty="0"/>
              <a:t> </a:t>
            </a:r>
            <a:r>
              <a:rPr spc="-5" dirty="0"/>
              <a:t>MOSFET</a:t>
            </a:r>
          </a:p>
        </p:txBody>
      </p:sp>
      <p:sp>
        <p:nvSpPr>
          <p:cNvPr id="3" name="object 3"/>
          <p:cNvSpPr/>
          <p:nvPr/>
        </p:nvSpPr>
        <p:spPr>
          <a:xfrm>
            <a:off x="931053" y="2365396"/>
            <a:ext cx="5301092" cy="37675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292402" y="3491229"/>
            <a:ext cx="127000" cy="0"/>
          </a:xfrm>
          <a:custGeom>
            <a:avLst/>
            <a:gdLst/>
            <a:ahLst/>
            <a:cxnLst/>
            <a:rect l="l" t="t" r="r" b="b"/>
            <a:pathLst>
              <a:path w="127000">
                <a:moveTo>
                  <a:pt x="0" y="0"/>
                </a:moveTo>
                <a:lnTo>
                  <a:pt x="1270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733602" y="4144009"/>
            <a:ext cx="127000" cy="0"/>
          </a:xfrm>
          <a:custGeom>
            <a:avLst/>
            <a:gdLst/>
            <a:ahLst/>
            <a:cxnLst/>
            <a:rect l="l" t="t" r="r" b="b"/>
            <a:pathLst>
              <a:path w="127000">
                <a:moveTo>
                  <a:pt x="0" y="0"/>
                </a:moveTo>
                <a:lnTo>
                  <a:pt x="1270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778340" y="2411729"/>
          <a:ext cx="5194933" cy="2021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3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3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82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Mode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Condition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Equation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Cutoff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240" dirty="0">
                          <a:latin typeface="Cambria Math"/>
                          <a:cs typeface="Cambria Math"/>
                        </a:rPr>
                        <a:t>𝑉</a:t>
                      </a:r>
                      <a:r>
                        <a:rPr sz="1950" spc="-359" baseline="-14957" dirty="0">
                          <a:latin typeface="Cambria Math"/>
                          <a:cs typeface="Cambria Math"/>
                        </a:rPr>
                        <a:t>%&amp; 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&lt;</a:t>
                      </a:r>
                      <a:r>
                        <a:rPr sz="1800" spc="7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spc="155" dirty="0">
                          <a:latin typeface="Cambria Math"/>
                          <a:cs typeface="Cambria Math"/>
                        </a:rPr>
                        <a:t>𝑉</a:t>
                      </a:r>
                      <a:r>
                        <a:rPr sz="1950" spc="232" baseline="-14957" dirty="0">
                          <a:latin typeface="Cambria Math"/>
                          <a:cs typeface="Cambria Math"/>
                        </a:rPr>
                        <a:t>'</a:t>
                      </a:r>
                      <a:endParaRPr sz="1950" baseline="-14957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145" dirty="0">
                          <a:latin typeface="Cambria Math"/>
                          <a:cs typeface="Cambria Math"/>
                        </a:rPr>
                        <a:t>𝐼</a:t>
                      </a:r>
                      <a:r>
                        <a:rPr sz="1950" spc="217" baseline="-14957" dirty="0">
                          <a:latin typeface="Cambria Math"/>
                          <a:cs typeface="Cambria Math"/>
                        </a:rPr>
                        <a:t>) 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=</a:t>
                      </a:r>
                      <a:r>
                        <a:rPr sz="1800" spc="-16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0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Triode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24765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40" dirty="0">
                          <a:latin typeface="Cambria Math"/>
                          <a:cs typeface="Cambria Math"/>
                        </a:rPr>
                        <a:t>𝑉</a:t>
                      </a:r>
                      <a:r>
                        <a:rPr sz="1950" spc="-359" baseline="-17094" dirty="0">
                          <a:latin typeface="Cambria Math"/>
                          <a:cs typeface="Cambria Math"/>
                        </a:rPr>
                        <a:t>%&amp; 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≥</a:t>
                      </a:r>
                      <a:r>
                        <a:rPr sz="1800" spc="8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spc="155" dirty="0">
                          <a:latin typeface="Cambria Math"/>
                          <a:cs typeface="Cambria Math"/>
                        </a:rPr>
                        <a:t>𝑉</a:t>
                      </a:r>
                      <a:r>
                        <a:rPr sz="1950" spc="232" baseline="-17094" dirty="0">
                          <a:latin typeface="Cambria Math"/>
                          <a:cs typeface="Cambria Math"/>
                        </a:rPr>
                        <a:t>'</a:t>
                      </a:r>
                      <a:endParaRPr sz="1950" baseline="-17094">
                        <a:latin typeface="Cambria Math"/>
                        <a:cs typeface="Cambria Math"/>
                      </a:endParaRPr>
                    </a:p>
                    <a:p>
                      <a:pPr marL="247650">
                        <a:lnSpc>
                          <a:spcPts val="2125"/>
                        </a:lnSpc>
                        <a:spcBef>
                          <a:spcPts val="409"/>
                        </a:spcBef>
                      </a:pPr>
                      <a:r>
                        <a:rPr sz="2700" spc="-15" baseline="10802" dirty="0">
                          <a:latin typeface="Cambria Math"/>
                          <a:cs typeface="Cambria Math"/>
                        </a:rPr>
                        <a:t>𝑉</a:t>
                      </a:r>
                      <a:r>
                        <a:rPr sz="1300" spc="-10" dirty="0">
                          <a:latin typeface="Cambria Math"/>
                          <a:cs typeface="Cambria Math"/>
                        </a:rPr>
                        <a:t>)&amp; </a:t>
                      </a:r>
                      <a:r>
                        <a:rPr sz="2700" baseline="10802" dirty="0">
                          <a:latin typeface="Cambria Math"/>
                          <a:cs typeface="Cambria Math"/>
                        </a:rPr>
                        <a:t>&lt;</a:t>
                      </a:r>
                      <a:r>
                        <a:rPr sz="2700" spc="187" baseline="10802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700" spc="300" baseline="10802" dirty="0">
                          <a:latin typeface="Cambria Math"/>
                          <a:cs typeface="Cambria Math"/>
                        </a:rPr>
                        <a:t>𝑉</a:t>
                      </a:r>
                      <a:r>
                        <a:rPr sz="1300" spc="200" dirty="0">
                          <a:latin typeface="Cambria Math"/>
                          <a:cs typeface="Cambria Math"/>
                        </a:rPr>
                        <a:t>!(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ts val="1285"/>
                        </a:lnSpc>
                        <a:spcBef>
                          <a:spcPts val="1350"/>
                        </a:spcBef>
                        <a:tabLst>
                          <a:tab pos="374015" algn="l"/>
                          <a:tab pos="1172845" algn="l"/>
                          <a:tab pos="1559560" algn="l"/>
                        </a:tabLst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𝐼	=</a:t>
                      </a:r>
                      <a:r>
                        <a:rPr sz="1800" spc="10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spc="10" dirty="0">
                          <a:latin typeface="Cambria Math"/>
                          <a:cs typeface="Cambria Math"/>
                        </a:rPr>
                        <a:t>𝑘[𝑉	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𝑉	− </a:t>
                      </a:r>
                      <a:r>
                        <a:rPr sz="2700" baseline="41666" dirty="0">
                          <a:latin typeface="Cambria Math"/>
                          <a:cs typeface="Cambria Math"/>
                        </a:rPr>
                        <a:t>1 </a:t>
                      </a:r>
                      <a:r>
                        <a:rPr sz="1800" spc="145" dirty="0">
                          <a:latin typeface="Cambria Math"/>
                          <a:cs typeface="Cambria Math"/>
                        </a:rPr>
                        <a:t>𝑉</a:t>
                      </a:r>
                      <a:r>
                        <a:rPr sz="1950" spc="217" baseline="29914" dirty="0">
                          <a:latin typeface="Cambria Math"/>
                          <a:cs typeface="Cambria Math"/>
                        </a:rPr>
                        <a:t>*</a:t>
                      </a:r>
                      <a:r>
                        <a:rPr sz="1950" spc="284" baseline="29914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]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  <a:p>
                      <a:pPr marL="177800">
                        <a:lnSpc>
                          <a:spcPts val="1285"/>
                        </a:lnSpc>
                        <a:tabLst>
                          <a:tab pos="932815" algn="l"/>
                          <a:tab pos="1285240" algn="l"/>
                          <a:tab pos="1781810" algn="l"/>
                          <a:tab pos="2059305" algn="l"/>
                        </a:tabLst>
                      </a:pPr>
                      <a:r>
                        <a:rPr sz="1300" spc="390" dirty="0">
                          <a:latin typeface="Cambria Math"/>
                          <a:cs typeface="Cambria Math"/>
                        </a:rPr>
                        <a:t>)	</a:t>
                      </a:r>
                      <a:r>
                        <a:rPr sz="1300" spc="420" dirty="0">
                          <a:latin typeface="Cambria Math"/>
                          <a:cs typeface="Cambria Math"/>
                        </a:rPr>
                        <a:t>!(	</a:t>
                      </a:r>
                      <a:r>
                        <a:rPr sz="1300" spc="110" dirty="0">
                          <a:latin typeface="Cambria Math"/>
                          <a:cs typeface="Cambria Math"/>
                        </a:rPr>
                        <a:t>)&amp;	</a:t>
                      </a:r>
                      <a:r>
                        <a:rPr sz="2700" baseline="-24691" dirty="0">
                          <a:latin typeface="Cambria Math"/>
                          <a:cs typeface="Cambria Math"/>
                        </a:rPr>
                        <a:t>2	</a:t>
                      </a:r>
                      <a:r>
                        <a:rPr sz="1300" spc="110" dirty="0">
                          <a:latin typeface="Cambria Math"/>
                          <a:cs typeface="Cambria Math"/>
                        </a:rPr>
                        <a:t>)&amp;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1714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Saturation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24765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40" dirty="0">
                          <a:latin typeface="Cambria Math"/>
                          <a:cs typeface="Cambria Math"/>
                        </a:rPr>
                        <a:t>𝑉</a:t>
                      </a:r>
                      <a:r>
                        <a:rPr sz="1950" spc="-359" baseline="-17094" dirty="0">
                          <a:latin typeface="Cambria Math"/>
                          <a:cs typeface="Cambria Math"/>
                        </a:rPr>
                        <a:t>%&amp; 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≥</a:t>
                      </a:r>
                      <a:r>
                        <a:rPr sz="1800" spc="8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spc="155" dirty="0">
                          <a:latin typeface="Cambria Math"/>
                          <a:cs typeface="Cambria Math"/>
                        </a:rPr>
                        <a:t>𝑉</a:t>
                      </a:r>
                      <a:r>
                        <a:rPr sz="1950" spc="232" baseline="-17094" dirty="0">
                          <a:latin typeface="Cambria Math"/>
                          <a:cs typeface="Cambria Math"/>
                        </a:rPr>
                        <a:t>'</a:t>
                      </a:r>
                      <a:endParaRPr sz="1950" baseline="-17094">
                        <a:latin typeface="Cambria Math"/>
                        <a:cs typeface="Cambria Math"/>
                      </a:endParaRPr>
                    </a:p>
                    <a:p>
                      <a:pPr marL="247650">
                        <a:lnSpc>
                          <a:spcPts val="2125"/>
                        </a:lnSpc>
                        <a:spcBef>
                          <a:spcPts val="409"/>
                        </a:spcBef>
                      </a:pPr>
                      <a:r>
                        <a:rPr sz="2700" spc="-15" baseline="10802" dirty="0">
                          <a:latin typeface="Cambria Math"/>
                          <a:cs typeface="Cambria Math"/>
                        </a:rPr>
                        <a:t>𝑉</a:t>
                      </a:r>
                      <a:r>
                        <a:rPr sz="1300" spc="-10" dirty="0">
                          <a:latin typeface="Cambria Math"/>
                          <a:cs typeface="Cambria Math"/>
                        </a:rPr>
                        <a:t>)&amp; </a:t>
                      </a:r>
                      <a:r>
                        <a:rPr sz="2700" baseline="10802" dirty="0">
                          <a:latin typeface="Cambria Math"/>
                          <a:cs typeface="Cambria Math"/>
                        </a:rPr>
                        <a:t>≥</a:t>
                      </a:r>
                      <a:r>
                        <a:rPr sz="2700" spc="187" baseline="10802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700" spc="300" baseline="10802" dirty="0">
                          <a:latin typeface="Cambria Math"/>
                          <a:cs typeface="Cambria Math"/>
                        </a:rPr>
                        <a:t>𝑉</a:t>
                      </a:r>
                      <a:r>
                        <a:rPr sz="1300" spc="200" dirty="0">
                          <a:latin typeface="Cambria Math"/>
                          <a:cs typeface="Cambria Math"/>
                        </a:rPr>
                        <a:t>!(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719455">
                        <a:lnSpc>
                          <a:spcPts val="1295"/>
                        </a:lnSpc>
                        <a:spcBef>
                          <a:spcPts val="1445"/>
                        </a:spcBef>
                        <a:tabLst>
                          <a:tab pos="989330" algn="l"/>
                        </a:tabLst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𝐼	= </a:t>
                      </a:r>
                      <a:r>
                        <a:rPr sz="2700" baseline="41666" dirty="0">
                          <a:latin typeface="Cambria Math"/>
                          <a:cs typeface="Cambria Math"/>
                        </a:rPr>
                        <a:t>𝑘</a:t>
                      </a:r>
                      <a:r>
                        <a:rPr sz="2700" spc="60" baseline="41666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spc="145" dirty="0">
                          <a:latin typeface="Cambria Math"/>
                          <a:cs typeface="Cambria Math"/>
                        </a:rPr>
                        <a:t>𝑉</a:t>
                      </a:r>
                      <a:r>
                        <a:rPr sz="1950" spc="217" baseline="29914" dirty="0">
                          <a:latin typeface="Cambria Math"/>
                          <a:cs typeface="Cambria Math"/>
                        </a:rPr>
                        <a:t>*</a:t>
                      </a:r>
                      <a:endParaRPr sz="1950" baseline="29914" dirty="0">
                        <a:latin typeface="Cambria Math"/>
                        <a:cs typeface="Cambria Math"/>
                      </a:endParaRPr>
                    </a:p>
                    <a:p>
                      <a:pPr marL="793750">
                        <a:lnSpc>
                          <a:spcPts val="1295"/>
                        </a:lnSpc>
                        <a:tabLst>
                          <a:tab pos="1226820" algn="l"/>
                          <a:tab pos="1506855" algn="l"/>
                        </a:tabLst>
                      </a:pPr>
                      <a:r>
                        <a:rPr sz="1950" spc="585" baseline="2136" dirty="0">
                          <a:latin typeface="Cambria Math"/>
                          <a:cs typeface="Cambria Math"/>
                        </a:rPr>
                        <a:t>)	</a:t>
                      </a:r>
                      <a:r>
                        <a:rPr sz="2700" baseline="-24691" dirty="0">
                          <a:latin typeface="Cambria Math"/>
                          <a:cs typeface="Cambria Math"/>
                        </a:rPr>
                        <a:t>2	</a:t>
                      </a:r>
                      <a:r>
                        <a:rPr sz="1300" spc="425" dirty="0">
                          <a:latin typeface="Cambria Math"/>
                          <a:cs typeface="Cambria Math"/>
                        </a:rPr>
                        <a:t>!(</a:t>
                      </a:r>
                      <a:endParaRPr sz="1300" dirty="0">
                        <a:latin typeface="Cambria Math"/>
                        <a:cs typeface="Cambria Math"/>
                      </a:endParaRPr>
                    </a:p>
                  </a:txBody>
                  <a:tcPr marL="0" marR="0" marT="1835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7"/>
              <p:cNvSpPr txBox="1"/>
              <p:nvPr/>
            </p:nvSpPr>
            <p:spPr>
              <a:xfrm>
                <a:off x="6872130" y="4885435"/>
                <a:ext cx="1549400" cy="28347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pc="-5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1800" b="0" i="1" spc="-5" smtClean="0"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b>
                          <m:r>
                            <a:rPr lang="en-US" sz="1800" b="0" i="1" spc="-5" smtClean="0">
                              <a:latin typeface="Cambria Math" panose="02040503050406030204" pitchFamily="18" charset="0"/>
                              <a:cs typeface="Calibri"/>
                            </a:rPr>
                            <m:t>𝐺𝑆</m:t>
                          </m:r>
                        </m:sub>
                      </m:sSub>
                      <m:r>
                        <a:rPr lang="en-US" sz="1800" b="0" i="1" spc="-5" smtClean="0">
                          <a:latin typeface="Cambria Math" panose="02040503050406030204" pitchFamily="18" charset="0"/>
                          <a:cs typeface="Calibri"/>
                        </a:rPr>
                        <m:t>−</m:t>
                      </m:r>
                      <m:sSub>
                        <m:sSubPr>
                          <m:ctrlPr>
                            <a:rPr lang="en-US" sz="1800" b="0" i="1" spc="-5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1800" b="0" i="1" spc="-5" smtClean="0"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b>
                          <m:r>
                            <a:rPr lang="en-US" sz="1800" b="0" i="1" spc="-5" smtClean="0">
                              <a:latin typeface="Cambria Math" panose="02040503050406030204" pitchFamily="18" charset="0"/>
                              <a:cs typeface="Calibri"/>
                            </a:rPr>
                            <m:t>𝑇</m:t>
                          </m:r>
                        </m:sub>
                      </m:sSub>
                      <m:r>
                        <a:rPr lang="en-US" sz="1800" b="0" i="1" spc="-5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sSub>
                        <m:sSubPr>
                          <m:ctrlPr>
                            <a:rPr lang="en-US" sz="1800" b="0" i="1" spc="-5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1800" b="0" i="1" spc="-5" smtClean="0"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b>
                          <m:r>
                            <a:rPr lang="en-US" sz="1800" b="0" i="1" spc="-5" smtClean="0">
                              <a:latin typeface="Cambria Math" panose="02040503050406030204" pitchFamily="18" charset="0"/>
                              <a:cs typeface="Calibri"/>
                            </a:rPr>
                            <m:t>𝑂𝑉</m:t>
                          </m:r>
                        </m:sub>
                      </m:sSub>
                    </m:oMath>
                  </m:oMathPara>
                </a14:m>
                <a:endParaRPr sz="1950" baseline="-17094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7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130" y="4885435"/>
                <a:ext cx="1549400" cy="283476"/>
              </a:xfrm>
              <a:prstGeom prst="rect">
                <a:avLst/>
              </a:prstGeom>
              <a:blipFill>
                <a:blip r:embed="rId3"/>
                <a:stretch>
                  <a:fillRect l="-2756" r="-1575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FC144336-CE2C-3C8C-6A86-D5FFDD041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659" y="2419641"/>
            <a:ext cx="5292293" cy="20828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68CC24-3024-92E0-1114-C6F6756D3654}"/>
                  </a:ext>
                </a:extLst>
              </p:cNvPr>
              <p:cNvSpPr txBox="1"/>
              <p:nvPr/>
            </p:nvSpPr>
            <p:spPr>
              <a:xfrm>
                <a:off x="6872130" y="5429693"/>
                <a:ext cx="1274964" cy="6269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68CC24-3024-92E0-1114-C6F6756D3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130" y="5429693"/>
                <a:ext cx="1274964" cy="6269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611124"/>
            <a:ext cx="8751601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Switch </a:t>
            </a:r>
            <a:r>
              <a:rPr spc="-10" dirty="0"/>
              <a:t>Application </a:t>
            </a:r>
            <a:r>
              <a:rPr dirty="0"/>
              <a:t>– </a:t>
            </a:r>
            <a:r>
              <a:rPr spc="-5" dirty="0"/>
              <a:t>Logic </a:t>
            </a:r>
            <a:r>
              <a:rPr spc="-20" dirty="0"/>
              <a:t>Gates</a:t>
            </a:r>
          </a:p>
        </p:txBody>
      </p:sp>
      <p:sp>
        <p:nvSpPr>
          <p:cNvPr id="3" name="object 3"/>
          <p:cNvSpPr/>
          <p:nvPr/>
        </p:nvSpPr>
        <p:spPr>
          <a:xfrm>
            <a:off x="838200" y="1603536"/>
            <a:ext cx="3251200" cy="14878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328642" y="3258781"/>
          <a:ext cx="2015488" cy="1034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45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9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4979">
                <a:tc>
                  <a:txBody>
                    <a:bodyPr/>
                    <a:lstStyle/>
                    <a:p>
                      <a:pPr marR="403860"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34480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600" b="1" spc="-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Bulb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9050">
                      <a:solidFill>
                        <a:srgbClr val="FFFFFF"/>
                      </a:solidFill>
                      <a:prstDash val="solid"/>
                    </a:lnL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980">
                <a:tc>
                  <a:txBody>
                    <a:bodyPr/>
                    <a:lstStyle/>
                    <a:p>
                      <a:pPr marR="413384" algn="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8260" marB="0"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400685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600" b="1" spc="5">
                          <a:latin typeface="Calibri"/>
                          <a:cs typeface="Calibri"/>
                        </a:rPr>
                        <a:t>ON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8260" marB="0">
                    <a:lnL w="19050">
                      <a:solidFill>
                        <a:srgbClr val="FFFFFF"/>
                      </a:solidFill>
                      <a:prstDash val="solid"/>
                    </a:lnL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981">
                <a:tc>
                  <a:txBody>
                    <a:bodyPr/>
                    <a:lstStyle/>
                    <a:p>
                      <a:pPr marR="413384" algn="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0800" marB="0"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37338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OFF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0800" marB="0">
                    <a:lnL w="19050">
                      <a:solidFill>
                        <a:srgbClr val="FFFFFF"/>
                      </a:solidFill>
                      <a:prstDash val="solid"/>
                    </a:lnL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4622829" y="1353063"/>
            <a:ext cx="3026507" cy="16386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585433" y="3229131"/>
          <a:ext cx="3023232" cy="1724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77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77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7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4980">
                <a:tc>
                  <a:txBody>
                    <a:bodyPr/>
                    <a:lstStyle/>
                    <a:p>
                      <a:pPr marR="407034" algn="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R="411480" algn="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33655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600" b="1" spc="-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Bulb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980">
                <a:tc>
                  <a:txBody>
                    <a:bodyPr/>
                    <a:lstStyle/>
                    <a:p>
                      <a:pPr marR="416559" algn="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R="416559" algn="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600" b="1" spc="5">
                          <a:latin typeface="Calibri"/>
                          <a:cs typeface="Calibri"/>
                        </a:rPr>
                        <a:t>ON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981">
                <a:tc>
                  <a:txBody>
                    <a:bodyPr/>
                    <a:lstStyle/>
                    <a:p>
                      <a:pPr marR="416559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01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416559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01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600" b="1" spc="5">
                          <a:latin typeface="Calibri"/>
                          <a:cs typeface="Calibri"/>
                        </a:rPr>
                        <a:t>ON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01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981">
                <a:tc>
                  <a:txBody>
                    <a:bodyPr/>
                    <a:lstStyle/>
                    <a:p>
                      <a:pPr marR="416559" algn="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206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R="416559" algn="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206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600" b="1" spc="5">
                          <a:latin typeface="Calibri"/>
                          <a:cs typeface="Calibri"/>
                        </a:rPr>
                        <a:t>ON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206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978">
                <a:tc>
                  <a:txBody>
                    <a:bodyPr/>
                    <a:lstStyle/>
                    <a:p>
                      <a:pPr marR="416559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416559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3962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OFF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8237353" y="1353063"/>
            <a:ext cx="3026507" cy="16386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313226" y="3225865"/>
          <a:ext cx="3023232" cy="17249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77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77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7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4980">
                <a:tc>
                  <a:txBody>
                    <a:bodyPr/>
                    <a:lstStyle/>
                    <a:p>
                      <a:pPr marL="53975"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82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54610"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82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R="281305" algn="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Bu</a:t>
                      </a:r>
                      <a:r>
                        <a:rPr sz="1600" b="1" spc="-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16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82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980">
                <a:tc>
                  <a:txBody>
                    <a:bodyPr/>
                    <a:lstStyle/>
                    <a:p>
                      <a:pPr marL="55244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55244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600" b="1" spc="5">
                          <a:latin typeface="Calibri"/>
                          <a:cs typeface="Calibri"/>
                        </a:rPr>
                        <a:t>ON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981">
                <a:tc>
                  <a:txBody>
                    <a:bodyPr/>
                    <a:lstStyle/>
                    <a:p>
                      <a:pPr marL="55244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01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55244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01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307340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600" b="1" spc="5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b="1">
                          <a:latin typeface="Calibri"/>
                          <a:cs typeface="Calibri"/>
                        </a:rPr>
                        <a:t>FF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01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980">
                <a:tc>
                  <a:txBody>
                    <a:bodyPr/>
                    <a:lstStyle/>
                    <a:p>
                      <a:pPr marL="55244"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270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55244"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270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R="307340" algn="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600" b="1" spc="5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b="1">
                          <a:latin typeface="Calibri"/>
                          <a:cs typeface="Calibri"/>
                        </a:rPr>
                        <a:t>FF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270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980">
                <a:tc>
                  <a:txBody>
                    <a:bodyPr/>
                    <a:lstStyle/>
                    <a:p>
                      <a:pPr marL="55244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55244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spc="5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b="1">
                          <a:latin typeface="Calibri"/>
                          <a:cs typeface="Calibri"/>
                        </a:rPr>
                        <a:t>FF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661300" y="5032755"/>
            <a:ext cx="10641330" cy="1452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7550">
              <a:lnSpc>
                <a:spcPct val="100000"/>
              </a:lnSpc>
              <a:spcBef>
                <a:spcPts val="100"/>
              </a:spcBef>
              <a:tabLst>
                <a:tab pos="4370705" algn="l"/>
                <a:tab pos="8216265" algn="l"/>
              </a:tabLst>
            </a:pPr>
            <a:r>
              <a:rPr sz="2800" b="1" spc="-25" dirty="0">
                <a:latin typeface="Calibri"/>
                <a:cs typeface="Calibri"/>
              </a:rPr>
              <a:t>NOT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operation	</a:t>
            </a:r>
            <a:r>
              <a:rPr sz="2800" b="1" dirty="0">
                <a:latin typeface="Calibri"/>
                <a:cs typeface="Calibri"/>
              </a:rPr>
              <a:t>NAND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operation	</a:t>
            </a:r>
            <a:r>
              <a:rPr sz="2800" b="1" spc="-5" dirty="0">
                <a:latin typeface="Calibri"/>
                <a:cs typeface="Calibri"/>
              </a:rPr>
              <a:t>NOR</a:t>
            </a:r>
            <a:r>
              <a:rPr sz="2800" b="1" spc="-20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operation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These </a:t>
            </a:r>
            <a:r>
              <a:rPr sz="2000" spc="-5" dirty="0">
                <a:latin typeface="Calibri"/>
                <a:cs typeface="Calibri"/>
              </a:rPr>
              <a:t>circuits </a:t>
            </a:r>
            <a:r>
              <a:rPr sz="2000" spc="-10" dirty="0">
                <a:latin typeface="Calibri"/>
                <a:cs typeface="Calibri"/>
              </a:rPr>
              <a:t>are </a:t>
            </a:r>
            <a:r>
              <a:rPr sz="2000" spc="-15" dirty="0">
                <a:latin typeface="Calibri"/>
                <a:cs typeface="Calibri"/>
              </a:rPr>
              <a:t>“preferred” </a:t>
            </a:r>
            <a:r>
              <a:rPr sz="2000" dirty="0">
                <a:latin typeface="Calibri"/>
                <a:cs typeface="Calibri"/>
              </a:rPr>
              <a:t>– </a:t>
            </a:r>
            <a:r>
              <a:rPr sz="2000" spc="-5" dirty="0">
                <a:latin typeface="Calibri"/>
                <a:cs typeface="Calibri"/>
              </a:rPr>
              <a:t>because they can be cascaded </a:t>
            </a:r>
            <a:r>
              <a:rPr sz="2000" spc="-10" dirty="0">
                <a:latin typeface="Calibri"/>
                <a:cs typeface="Calibri"/>
              </a:rPr>
              <a:t>to </a:t>
            </a:r>
            <a:r>
              <a:rPr sz="2000" spc="-5" dirty="0">
                <a:latin typeface="Calibri"/>
                <a:cs typeface="Calibri"/>
              </a:rPr>
              <a:t>build combinational logic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circuits</a:t>
            </a:r>
            <a:endParaRPr sz="20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-&gt; if </a:t>
            </a:r>
            <a:r>
              <a:rPr sz="2000" spc="-15" dirty="0">
                <a:latin typeface="Calibri"/>
                <a:cs typeface="Calibri"/>
              </a:rPr>
              <a:t>we remove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bulb and use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5" dirty="0">
                <a:latin typeface="Calibri"/>
                <a:cs typeface="Calibri"/>
              </a:rPr>
              <a:t>voltage </a:t>
            </a:r>
            <a:r>
              <a:rPr sz="2000" spc="-5" dirty="0">
                <a:latin typeface="Calibri"/>
                <a:cs typeface="Calibri"/>
              </a:rPr>
              <a:t>across </a:t>
            </a:r>
            <a:r>
              <a:rPr sz="2000" spc="-10" dirty="0">
                <a:latin typeface="Calibri"/>
                <a:cs typeface="Calibri"/>
              </a:rPr>
              <a:t>instead to </a:t>
            </a:r>
            <a:r>
              <a:rPr sz="2000" spc="-5" dirty="0">
                <a:latin typeface="Calibri"/>
                <a:cs typeface="Calibri"/>
              </a:rPr>
              <a:t>cascade and </a:t>
            </a:r>
            <a:r>
              <a:rPr sz="2000" spc="-10" dirty="0">
                <a:latin typeface="Calibri"/>
                <a:cs typeface="Calibri"/>
              </a:rPr>
              <a:t>drive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next</a:t>
            </a:r>
            <a:r>
              <a:rPr sz="2000" spc="12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gate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54B89A-7090-1A62-01A0-D900DF826C92}"/>
              </a:ext>
            </a:extLst>
          </p:cNvPr>
          <p:cNvSpPr/>
          <p:nvPr/>
        </p:nvSpPr>
        <p:spPr>
          <a:xfrm>
            <a:off x="1063254" y="5032755"/>
            <a:ext cx="2608523" cy="650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503754" y="2450421"/>
            <a:ext cx="871845" cy="20647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20360" y="3680720"/>
            <a:ext cx="155423" cy="2834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60017" y="3262387"/>
            <a:ext cx="293215" cy="147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17768" y="3274458"/>
            <a:ext cx="132762" cy="1662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84710" y="5018301"/>
            <a:ext cx="597913" cy="1998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77379" y="5113229"/>
            <a:ext cx="183033" cy="938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95741" y="4970463"/>
            <a:ext cx="454078" cy="3375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48975" y="5759144"/>
            <a:ext cx="571535" cy="3826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99246" y="5872905"/>
            <a:ext cx="281013" cy="33854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714119" y="2274809"/>
            <a:ext cx="1788232" cy="233645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35154" y="3812081"/>
            <a:ext cx="190505" cy="27125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90189" y="5060383"/>
            <a:ext cx="601405" cy="21717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568125" y="5173187"/>
            <a:ext cx="232896" cy="8367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946426" y="5032841"/>
            <a:ext cx="666024" cy="29339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847361" y="4899479"/>
            <a:ext cx="796290" cy="53975"/>
          </a:xfrm>
          <a:custGeom>
            <a:avLst/>
            <a:gdLst/>
            <a:ahLst/>
            <a:cxnLst/>
            <a:rect l="l" t="t" r="r" b="b"/>
            <a:pathLst>
              <a:path w="796290" h="53975">
                <a:moveTo>
                  <a:pt x="336491" y="23901"/>
                </a:moveTo>
                <a:lnTo>
                  <a:pt x="42669" y="23901"/>
                </a:lnTo>
                <a:lnTo>
                  <a:pt x="29324" y="25443"/>
                </a:lnTo>
                <a:lnTo>
                  <a:pt x="0" y="40669"/>
                </a:lnTo>
                <a:lnTo>
                  <a:pt x="4128" y="50626"/>
                </a:lnTo>
                <a:lnTo>
                  <a:pt x="7650" y="53129"/>
                </a:lnTo>
                <a:lnTo>
                  <a:pt x="20038" y="53849"/>
                </a:lnTo>
                <a:lnTo>
                  <a:pt x="23286" y="50957"/>
                </a:lnTo>
                <a:lnTo>
                  <a:pt x="17872" y="50957"/>
                </a:lnTo>
                <a:lnTo>
                  <a:pt x="18704" y="49999"/>
                </a:lnTo>
                <a:lnTo>
                  <a:pt x="21764" y="46475"/>
                </a:lnTo>
                <a:lnTo>
                  <a:pt x="16648" y="33397"/>
                </a:lnTo>
                <a:lnTo>
                  <a:pt x="133690" y="33397"/>
                </a:lnTo>
                <a:lnTo>
                  <a:pt x="152617" y="31478"/>
                </a:lnTo>
                <a:lnTo>
                  <a:pt x="152417" y="31478"/>
                </a:lnTo>
                <a:lnTo>
                  <a:pt x="153080" y="31431"/>
                </a:lnTo>
                <a:lnTo>
                  <a:pt x="153529" y="31431"/>
                </a:lnTo>
                <a:lnTo>
                  <a:pt x="186305" y="30045"/>
                </a:lnTo>
                <a:lnTo>
                  <a:pt x="204308" y="28638"/>
                </a:lnTo>
                <a:lnTo>
                  <a:pt x="222760" y="27251"/>
                </a:lnTo>
                <a:lnTo>
                  <a:pt x="244138" y="26212"/>
                </a:lnTo>
                <a:lnTo>
                  <a:pt x="266934" y="25519"/>
                </a:lnTo>
                <a:lnTo>
                  <a:pt x="290110" y="24483"/>
                </a:lnTo>
                <a:lnTo>
                  <a:pt x="289971" y="24483"/>
                </a:lnTo>
                <a:lnTo>
                  <a:pt x="313372" y="24183"/>
                </a:lnTo>
                <a:lnTo>
                  <a:pt x="336491" y="23901"/>
                </a:lnTo>
                <a:close/>
              </a:path>
              <a:path w="796290" h="53975">
                <a:moveTo>
                  <a:pt x="20156" y="49608"/>
                </a:moveTo>
                <a:lnTo>
                  <a:pt x="18704" y="49999"/>
                </a:lnTo>
                <a:lnTo>
                  <a:pt x="17872" y="50957"/>
                </a:lnTo>
                <a:lnTo>
                  <a:pt x="20156" y="49608"/>
                </a:lnTo>
                <a:close/>
              </a:path>
              <a:path w="796290" h="53975">
                <a:moveTo>
                  <a:pt x="24794" y="48551"/>
                </a:moveTo>
                <a:lnTo>
                  <a:pt x="23471" y="48743"/>
                </a:lnTo>
                <a:lnTo>
                  <a:pt x="20156" y="49608"/>
                </a:lnTo>
                <a:lnTo>
                  <a:pt x="17872" y="50957"/>
                </a:lnTo>
                <a:lnTo>
                  <a:pt x="23286" y="50957"/>
                </a:lnTo>
                <a:lnTo>
                  <a:pt x="24729" y="49673"/>
                </a:lnTo>
                <a:lnTo>
                  <a:pt x="24794" y="48551"/>
                </a:lnTo>
                <a:close/>
              </a:path>
              <a:path w="796290" h="53975">
                <a:moveTo>
                  <a:pt x="21487" y="48822"/>
                </a:moveTo>
                <a:lnTo>
                  <a:pt x="18718" y="49983"/>
                </a:lnTo>
                <a:lnTo>
                  <a:pt x="20156" y="49608"/>
                </a:lnTo>
                <a:lnTo>
                  <a:pt x="21487" y="48822"/>
                </a:lnTo>
                <a:close/>
              </a:path>
              <a:path w="796290" h="53975">
                <a:moveTo>
                  <a:pt x="21764" y="46475"/>
                </a:moveTo>
                <a:lnTo>
                  <a:pt x="18731" y="49968"/>
                </a:lnTo>
                <a:lnTo>
                  <a:pt x="21487" y="48822"/>
                </a:lnTo>
                <a:lnTo>
                  <a:pt x="22906" y="48822"/>
                </a:lnTo>
                <a:lnTo>
                  <a:pt x="24063" y="48588"/>
                </a:lnTo>
                <a:lnTo>
                  <a:pt x="24536" y="48588"/>
                </a:lnTo>
                <a:lnTo>
                  <a:pt x="24794" y="48551"/>
                </a:lnTo>
                <a:lnTo>
                  <a:pt x="24889" y="46918"/>
                </a:lnTo>
                <a:lnTo>
                  <a:pt x="21937" y="46918"/>
                </a:lnTo>
                <a:lnTo>
                  <a:pt x="21764" y="46475"/>
                </a:lnTo>
                <a:close/>
              </a:path>
              <a:path w="796290" h="53975">
                <a:moveTo>
                  <a:pt x="22906" y="48822"/>
                </a:moveTo>
                <a:lnTo>
                  <a:pt x="21469" y="48832"/>
                </a:lnTo>
                <a:lnTo>
                  <a:pt x="20156" y="49608"/>
                </a:lnTo>
                <a:lnTo>
                  <a:pt x="23129" y="48832"/>
                </a:lnTo>
                <a:lnTo>
                  <a:pt x="22856" y="48832"/>
                </a:lnTo>
                <a:close/>
              </a:path>
              <a:path w="796290" h="53975">
                <a:moveTo>
                  <a:pt x="24063" y="48588"/>
                </a:moveTo>
                <a:lnTo>
                  <a:pt x="22856" y="48832"/>
                </a:lnTo>
                <a:lnTo>
                  <a:pt x="23471" y="48743"/>
                </a:lnTo>
                <a:lnTo>
                  <a:pt x="24063" y="48588"/>
                </a:lnTo>
                <a:close/>
              </a:path>
              <a:path w="796290" h="53975">
                <a:moveTo>
                  <a:pt x="23471" y="48743"/>
                </a:moveTo>
                <a:lnTo>
                  <a:pt x="22856" y="48832"/>
                </a:lnTo>
                <a:lnTo>
                  <a:pt x="23168" y="48822"/>
                </a:lnTo>
                <a:lnTo>
                  <a:pt x="23471" y="48743"/>
                </a:lnTo>
                <a:close/>
              </a:path>
              <a:path w="796290" h="53975">
                <a:moveTo>
                  <a:pt x="24536" y="48588"/>
                </a:moveTo>
                <a:lnTo>
                  <a:pt x="24063" y="48588"/>
                </a:lnTo>
                <a:lnTo>
                  <a:pt x="23471" y="48743"/>
                </a:lnTo>
                <a:lnTo>
                  <a:pt x="24536" y="48588"/>
                </a:lnTo>
                <a:close/>
              </a:path>
              <a:path w="796290" h="53975">
                <a:moveTo>
                  <a:pt x="133690" y="33397"/>
                </a:moveTo>
                <a:lnTo>
                  <a:pt x="16648" y="33397"/>
                </a:lnTo>
                <a:lnTo>
                  <a:pt x="23003" y="36325"/>
                </a:lnTo>
                <a:lnTo>
                  <a:pt x="25284" y="40129"/>
                </a:lnTo>
                <a:lnTo>
                  <a:pt x="24794" y="48551"/>
                </a:lnTo>
                <a:lnTo>
                  <a:pt x="32221" y="47473"/>
                </a:lnTo>
                <a:lnTo>
                  <a:pt x="45440" y="46046"/>
                </a:lnTo>
                <a:lnTo>
                  <a:pt x="61282" y="43902"/>
                </a:lnTo>
                <a:lnTo>
                  <a:pt x="62536" y="43660"/>
                </a:lnTo>
                <a:lnTo>
                  <a:pt x="79634" y="39317"/>
                </a:lnTo>
                <a:lnTo>
                  <a:pt x="78868" y="39317"/>
                </a:lnTo>
                <a:lnTo>
                  <a:pt x="80900" y="38996"/>
                </a:lnTo>
                <a:lnTo>
                  <a:pt x="83824" y="38996"/>
                </a:lnTo>
                <a:lnTo>
                  <a:pt x="100829" y="37894"/>
                </a:lnTo>
                <a:lnTo>
                  <a:pt x="101776" y="37792"/>
                </a:lnTo>
                <a:lnTo>
                  <a:pt x="125083" y="34278"/>
                </a:lnTo>
                <a:lnTo>
                  <a:pt x="125538" y="34209"/>
                </a:lnTo>
                <a:lnTo>
                  <a:pt x="125673" y="34209"/>
                </a:lnTo>
                <a:lnTo>
                  <a:pt x="133690" y="33397"/>
                </a:lnTo>
                <a:close/>
              </a:path>
              <a:path w="796290" h="53975">
                <a:moveTo>
                  <a:pt x="22447" y="45689"/>
                </a:moveTo>
                <a:lnTo>
                  <a:pt x="21764" y="46475"/>
                </a:lnTo>
                <a:lnTo>
                  <a:pt x="21937" y="46918"/>
                </a:lnTo>
                <a:lnTo>
                  <a:pt x="22447" y="45689"/>
                </a:lnTo>
                <a:close/>
              </a:path>
              <a:path w="796290" h="53975">
                <a:moveTo>
                  <a:pt x="24961" y="45689"/>
                </a:moveTo>
                <a:lnTo>
                  <a:pt x="22447" y="45689"/>
                </a:lnTo>
                <a:lnTo>
                  <a:pt x="21937" y="46918"/>
                </a:lnTo>
                <a:lnTo>
                  <a:pt x="24889" y="46918"/>
                </a:lnTo>
                <a:lnTo>
                  <a:pt x="24961" y="45689"/>
                </a:lnTo>
                <a:close/>
              </a:path>
              <a:path w="796290" h="53975">
                <a:moveTo>
                  <a:pt x="16648" y="33397"/>
                </a:moveTo>
                <a:lnTo>
                  <a:pt x="21764" y="46475"/>
                </a:lnTo>
                <a:lnTo>
                  <a:pt x="22447" y="45689"/>
                </a:lnTo>
                <a:lnTo>
                  <a:pt x="24961" y="45689"/>
                </a:lnTo>
                <a:lnTo>
                  <a:pt x="25284" y="40129"/>
                </a:lnTo>
                <a:lnTo>
                  <a:pt x="23003" y="36325"/>
                </a:lnTo>
                <a:lnTo>
                  <a:pt x="16648" y="33397"/>
                </a:lnTo>
                <a:close/>
              </a:path>
              <a:path w="796290" h="53975">
                <a:moveTo>
                  <a:pt x="80900" y="38996"/>
                </a:moveTo>
                <a:lnTo>
                  <a:pt x="78868" y="39317"/>
                </a:lnTo>
                <a:lnTo>
                  <a:pt x="79897" y="39251"/>
                </a:lnTo>
                <a:lnTo>
                  <a:pt x="80900" y="38996"/>
                </a:lnTo>
                <a:close/>
              </a:path>
              <a:path w="796290" h="53975">
                <a:moveTo>
                  <a:pt x="79897" y="39251"/>
                </a:moveTo>
                <a:lnTo>
                  <a:pt x="78868" y="39317"/>
                </a:lnTo>
                <a:lnTo>
                  <a:pt x="79634" y="39317"/>
                </a:lnTo>
                <a:lnTo>
                  <a:pt x="79897" y="39251"/>
                </a:lnTo>
                <a:close/>
              </a:path>
              <a:path w="796290" h="53975">
                <a:moveTo>
                  <a:pt x="83824" y="38996"/>
                </a:moveTo>
                <a:lnTo>
                  <a:pt x="80900" y="38996"/>
                </a:lnTo>
                <a:lnTo>
                  <a:pt x="79897" y="39251"/>
                </a:lnTo>
                <a:lnTo>
                  <a:pt x="83824" y="38996"/>
                </a:lnTo>
                <a:close/>
              </a:path>
              <a:path w="796290" h="53975">
                <a:moveTo>
                  <a:pt x="125673" y="34209"/>
                </a:moveTo>
                <a:lnTo>
                  <a:pt x="125538" y="34209"/>
                </a:lnTo>
                <a:lnTo>
                  <a:pt x="125260" y="34251"/>
                </a:lnTo>
                <a:lnTo>
                  <a:pt x="125673" y="34209"/>
                </a:lnTo>
                <a:close/>
              </a:path>
              <a:path w="796290" h="53975">
                <a:moveTo>
                  <a:pt x="153529" y="31431"/>
                </a:moveTo>
                <a:lnTo>
                  <a:pt x="153080" y="31431"/>
                </a:lnTo>
                <a:lnTo>
                  <a:pt x="152759" y="31463"/>
                </a:lnTo>
                <a:lnTo>
                  <a:pt x="153529" y="31431"/>
                </a:lnTo>
                <a:close/>
              </a:path>
              <a:path w="796290" h="53975">
                <a:moveTo>
                  <a:pt x="57635" y="21841"/>
                </a:moveTo>
                <a:lnTo>
                  <a:pt x="42530" y="23917"/>
                </a:lnTo>
                <a:lnTo>
                  <a:pt x="42669" y="23901"/>
                </a:lnTo>
                <a:lnTo>
                  <a:pt x="336491" y="23901"/>
                </a:lnTo>
                <a:lnTo>
                  <a:pt x="337845" y="23884"/>
                </a:lnTo>
                <a:lnTo>
                  <a:pt x="362568" y="23587"/>
                </a:lnTo>
                <a:lnTo>
                  <a:pt x="632251" y="23586"/>
                </a:lnTo>
                <a:lnTo>
                  <a:pt x="750417" y="22108"/>
                </a:lnTo>
                <a:lnTo>
                  <a:pt x="752550" y="22000"/>
                </a:lnTo>
                <a:lnTo>
                  <a:pt x="57014" y="22000"/>
                </a:lnTo>
                <a:lnTo>
                  <a:pt x="57635" y="21841"/>
                </a:lnTo>
                <a:close/>
              </a:path>
              <a:path w="796290" h="53975">
                <a:moveTo>
                  <a:pt x="632251" y="23586"/>
                </a:moveTo>
                <a:lnTo>
                  <a:pt x="362568" y="23587"/>
                </a:lnTo>
                <a:lnTo>
                  <a:pt x="464756" y="23832"/>
                </a:lnTo>
                <a:lnTo>
                  <a:pt x="489955" y="23895"/>
                </a:lnTo>
                <a:lnTo>
                  <a:pt x="632251" y="23586"/>
                </a:lnTo>
                <a:close/>
              </a:path>
              <a:path w="796290" h="53975">
                <a:moveTo>
                  <a:pt x="58262" y="21755"/>
                </a:moveTo>
                <a:lnTo>
                  <a:pt x="57635" y="21841"/>
                </a:lnTo>
                <a:lnTo>
                  <a:pt x="57014" y="22000"/>
                </a:lnTo>
                <a:lnTo>
                  <a:pt x="58262" y="21755"/>
                </a:lnTo>
                <a:close/>
              </a:path>
              <a:path w="796290" h="53975">
                <a:moveTo>
                  <a:pt x="757393" y="21755"/>
                </a:moveTo>
                <a:lnTo>
                  <a:pt x="58262" y="21755"/>
                </a:lnTo>
                <a:lnTo>
                  <a:pt x="57014" y="22000"/>
                </a:lnTo>
                <a:lnTo>
                  <a:pt x="752550" y="22000"/>
                </a:lnTo>
                <a:lnTo>
                  <a:pt x="757393" y="21755"/>
                </a:lnTo>
                <a:close/>
              </a:path>
              <a:path w="796290" h="53975">
                <a:moveTo>
                  <a:pt x="98887" y="15553"/>
                </a:moveTo>
                <a:lnTo>
                  <a:pt x="77403" y="16978"/>
                </a:lnTo>
                <a:lnTo>
                  <a:pt x="75370" y="17303"/>
                </a:lnTo>
                <a:lnTo>
                  <a:pt x="57635" y="21841"/>
                </a:lnTo>
                <a:lnTo>
                  <a:pt x="58262" y="21755"/>
                </a:lnTo>
                <a:lnTo>
                  <a:pt x="757393" y="21755"/>
                </a:lnTo>
                <a:lnTo>
                  <a:pt x="764545" y="21393"/>
                </a:lnTo>
                <a:lnTo>
                  <a:pt x="775380" y="20704"/>
                </a:lnTo>
                <a:lnTo>
                  <a:pt x="761988" y="20704"/>
                </a:lnTo>
                <a:lnTo>
                  <a:pt x="758066" y="16784"/>
                </a:lnTo>
                <a:lnTo>
                  <a:pt x="758066" y="15624"/>
                </a:lnTo>
                <a:lnTo>
                  <a:pt x="98417" y="15624"/>
                </a:lnTo>
                <a:lnTo>
                  <a:pt x="98887" y="15553"/>
                </a:lnTo>
                <a:close/>
              </a:path>
              <a:path w="796290" h="53975">
                <a:moveTo>
                  <a:pt x="775105" y="3190"/>
                </a:moveTo>
                <a:lnTo>
                  <a:pt x="761988" y="3190"/>
                </a:lnTo>
                <a:lnTo>
                  <a:pt x="758066" y="7110"/>
                </a:lnTo>
                <a:lnTo>
                  <a:pt x="758066" y="16784"/>
                </a:lnTo>
                <a:lnTo>
                  <a:pt x="761988" y="20704"/>
                </a:lnTo>
                <a:lnTo>
                  <a:pt x="775105" y="20704"/>
                </a:lnTo>
                <a:lnTo>
                  <a:pt x="775660" y="20687"/>
                </a:lnTo>
                <a:lnTo>
                  <a:pt x="792199" y="20687"/>
                </a:lnTo>
                <a:lnTo>
                  <a:pt x="796102" y="16784"/>
                </a:lnTo>
                <a:lnTo>
                  <a:pt x="796102" y="7110"/>
                </a:lnTo>
                <a:lnTo>
                  <a:pt x="792199" y="3208"/>
                </a:lnTo>
                <a:lnTo>
                  <a:pt x="775660" y="3208"/>
                </a:lnTo>
                <a:lnTo>
                  <a:pt x="775105" y="3190"/>
                </a:lnTo>
                <a:close/>
              </a:path>
              <a:path w="796290" h="53975">
                <a:moveTo>
                  <a:pt x="792199" y="20687"/>
                </a:moveTo>
                <a:lnTo>
                  <a:pt x="775660" y="20687"/>
                </a:lnTo>
                <a:lnTo>
                  <a:pt x="775380" y="20704"/>
                </a:lnTo>
                <a:lnTo>
                  <a:pt x="792181" y="20704"/>
                </a:lnTo>
                <a:close/>
              </a:path>
              <a:path w="796290" h="53975">
                <a:moveTo>
                  <a:pt x="99362" y="15521"/>
                </a:moveTo>
                <a:lnTo>
                  <a:pt x="98887" y="15553"/>
                </a:lnTo>
                <a:lnTo>
                  <a:pt x="98417" y="15624"/>
                </a:lnTo>
                <a:lnTo>
                  <a:pt x="99362" y="15521"/>
                </a:lnTo>
                <a:close/>
              </a:path>
              <a:path w="796290" h="53975">
                <a:moveTo>
                  <a:pt x="758066" y="15521"/>
                </a:moveTo>
                <a:lnTo>
                  <a:pt x="99362" y="15521"/>
                </a:lnTo>
                <a:lnTo>
                  <a:pt x="98417" y="15624"/>
                </a:lnTo>
                <a:lnTo>
                  <a:pt x="758066" y="15624"/>
                </a:lnTo>
                <a:close/>
              </a:path>
              <a:path w="796290" h="53975">
                <a:moveTo>
                  <a:pt x="184715" y="7515"/>
                </a:moveTo>
                <a:lnTo>
                  <a:pt x="151450" y="8977"/>
                </a:lnTo>
                <a:lnTo>
                  <a:pt x="150783" y="9027"/>
                </a:lnTo>
                <a:lnTo>
                  <a:pt x="122706" y="11939"/>
                </a:lnTo>
                <a:lnTo>
                  <a:pt x="98887" y="15553"/>
                </a:lnTo>
                <a:lnTo>
                  <a:pt x="99362" y="15521"/>
                </a:lnTo>
                <a:lnTo>
                  <a:pt x="758066" y="15521"/>
                </a:lnTo>
                <a:lnTo>
                  <a:pt x="758066" y="7532"/>
                </a:lnTo>
                <a:lnTo>
                  <a:pt x="184504" y="7532"/>
                </a:lnTo>
                <a:lnTo>
                  <a:pt x="184715" y="7515"/>
                </a:lnTo>
                <a:close/>
              </a:path>
              <a:path w="796290" h="53975">
                <a:moveTo>
                  <a:pt x="758066" y="7505"/>
                </a:moveTo>
                <a:lnTo>
                  <a:pt x="184928" y="7505"/>
                </a:lnTo>
                <a:lnTo>
                  <a:pt x="184504" y="7532"/>
                </a:lnTo>
                <a:lnTo>
                  <a:pt x="758066" y="7532"/>
                </a:lnTo>
                <a:close/>
              </a:path>
              <a:path w="796290" h="53975">
                <a:moveTo>
                  <a:pt x="767521" y="2691"/>
                </a:moveTo>
                <a:lnTo>
                  <a:pt x="265882" y="2697"/>
                </a:lnTo>
                <a:lnTo>
                  <a:pt x="243159" y="3451"/>
                </a:lnTo>
                <a:lnTo>
                  <a:pt x="221254" y="4584"/>
                </a:lnTo>
                <a:lnTo>
                  <a:pt x="184715" y="7515"/>
                </a:lnTo>
                <a:lnTo>
                  <a:pt x="184928" y="7505"/>
                </a:lnTo>
                <a:lnTo>
                  <a:pt x="758066" y="7505"/>
                </a:lnTo>
                <a:lnTo>
                  <a:pt x="758066" y="7110"/>
                </a:lnTo>
                <a:lnTo>
                  <a:pt x="761988" y="3190"/>
                </a:lnTo>
                <a:lnTo>
                  <a:pt x="775380" y="3190"/>
                </a:lnTo>
                <a:lnTo>
                  <a:pt x="767521" y="2691"/>
                </a:lnTo>
                <a:close/>
              </a:path>
              <a:path w="796290" h="53975">
                <a:moveTo>
                  <a:pt x="775380" y="3190"/>
                </a:moveTo>
                <a:lnTo>
                  <a:pt x="775105" y="3190"/>
                </a:lnTo>
                <a:lnTo>
                  <a:pt x="775660" y="3208"/>
                </a:lnTo>
                <a:lnTo>
                  <a:pt x="775380" y="3190"/>
                </a:lnTo>
                <a:close/>
              </a:path>
              <a:path w="796290" h="53975">
                <a:moveTo>
                  <a:pt x="792181" y="3190"/>
                </a:moveTo>
                <a:lnTo>
                  <a:pt x="775380" y="3190"/>
                </a:lnTo>
                <a:lnTo>
                  <a:pt x="775660" y="3208"/>
                </a:lnTo>
                <a:lnTo>
                  <a:pt x="792199" y="3208"/>
                </a:lnTo>
                <a:close/>
              </a:path>
              <a:path w="796290" h="53975">
                <a:moveTo>
                  <a:pt x="490006" y="0"/>
                </a:moveTo>
                <a:lnTo>
                  <a:pt x="464755" y="62"/>
                </a:lnTo>
                <a:lnTo>
                  <a:pt x="362347" y="309"/>
                </a:lnTo>
                <a:lnTo>
                  <a:pt x="289280" y="1583"/>
                </a:lnTo>
                <a:lnTo>
                  <a:pt x="265945" y="2694"/>
                </a:lnTo>
                <a:lnTo>
                  <a:pt x="767521" y="2691"/>
                </a:lnTo>
                <a:lnTo>
                  <a:pt x="764421" y="2494"/>
                </a:lnTo>
                <a:lnTo>
                  <a:pt x="750105" y="1775"/>
                </a:lnTo>
                <a:lnTo>
                  <a:pt x="639773" y="323"/>
                </a:lnTo>
                <a:lnTo>
                  <a:pt x="4900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299185" y="5845239"/>
            <a:ext cx="800913" cy="32776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16939" y="1669796"/>
            <a:ext cx="3492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Alternative </a:t>
            </a:r>
            <a:r>
              <a:rPr sz="2400" spc="-15" dirty="0">
                <a:latin typeface="Calibri"/>
                <a:cs typeface="Calibri"/>
              </a:rPr>
              <a:t>representations: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3C3BE45-93EE-E5EE-00AF-52D8FDD6A277}"/>
              </a:ext>
            </a:extLst>
          </p:cNvPr>
          <p:cNvGrpSpPr/>
          <p:nvPr/>
        </p:nvGrpSpPr>
        <p:grpSpPr>
          <a:xfrm>
            <a:off x="4948099" y="2389533"/>
            <a:ext cx="1542493" cy="2452443"/>
            <a:chOff x="4948099" y="2389533"/>
            <a:chExt cx="1542493" cy="2452443"/>
          </a:xfrm>
        </p:grpSpPr>
        <p:sp>
          <p:nvSpPr>
            <p:cNvPr id="20" name="object 20"/>
            <p:cNvSpPr/>
            <p:nvPr/>
          </p:nvSpPr>
          <p:spPr>
            <a:xfrm>
              <a:off x="5074065" y="2389533"/>
              <a:ext cx="1416527" cy="2452443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948099" y="3422135"/>
              <a:ext cx="190816" cy="20686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5298633" y="5151528"/>
            <a:ext cx="541307" cy="20886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05357" y="5244311"/>
            <a:ext cx="107595" cy="7651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081130" y="4997384"/>
            <a:ext cx="486374" cy="36274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559026" y="5773078"/>
            <a:ext cx="1043183" cy="38826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">
            <a:extLst>
              <a:ext uri="{FF2B5EF4-FFF2-40B4-BE49-F238E27FC236}">
                <a16:creationId xmlns:a16="http://schemas.microsoft.com/office/drawing/2014/main" id="{801EFBBB-69D0-D65B-CDD4-35BEAA147D4C}"/>
              </a:ext>
            </a:extLst>
          </p:cNvPr>
          <p:cNvSpPr txBox="1">
            <a:spLocks/>
          </p:cNvSpPr>
          <p:nvPr/>
        </p:nvSpPr>
        <p:spPr>
          <a:xfrm>
            <a:off x="916939" y="611124"/>
            <a:ext cx="9127284" cy="6959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5"/>
              <a:t>Switch </a:t>
            </a:r>
            <a:r>
              <a:rPr lang="en-US" spc="-10"/>
              <a:t>Application </a:t>
            </a:r>
            <a:r>
              <a:rPr lang="en-US"/>
              <a:t>– </a:t>
            </a:r>
            <a:r>
              <a:rPr lang="en-US" spc="-5"/>
              <a:t>Logic </a:t>
            </a:r>
            <a:r>
              <a:rPr lang="en-US" spc="-20"/>
              <a:t>Gates</a:t>
            </a:r>
            <a:endParaRPr lang="en-US" spc="-2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99E6D86-A958-4255-A445-617EB8B55CA2}">
  <we:reference id="wa200003891" version="1.0.0.1" store="en-US" storeType="OMEX"/>
  <we:alternateReferences>
    <we:reference id="WA200003891" version="1.0.0.1" store="WA20000389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6996</TotalTime>
  <Words>4647</Words>
  <Application>Microsoft Office PowerPoint</Application>
  <PresentationFormat>Widescreen</PresentationFormat>
  <Paragraphs>1024</Paragraphs>
  <Slides>74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5" baseType="lpstr">
      <vt:lpstr>Arial</vt:lpstr>
      <vt:lpstr>Arial Black</vt:lpstr>
      <vt:lpstr>Calibri</vt:lpstr>
      <vt:lpstr>Calibri Light</vt:lpstr>
      <vt:lpstr>Cambria Math</vt:lpstr>
      <vt:lpstr>CambriaMath</vt:lpstr>
      <vt:lpstr>Courier New</vt:lpstr>
      <vt:lpstr>Times New Roman</vt:lpstr>
      <vt:lpstr>Verdana</vt:lpstr>
      <vt:lpstr>Wingdings</vt:lpstr>
      <vt:lpstr>Office Theme</vt:lpstr>
      <vt:lpstr>CSE251: Electronic Devices and Circuits</vt:lpstr>
      <vt:lpstr>Outline</vt:lpstr>
      <vt:lpstr>Two terminal Devices</vt:lpstr>
      <vt:lpstr>Three terminal Devices</vt:lpstr>
      <vt:lpstr>Switch – Types</vt:lpstr>
      <vt:lpstr>Digital Representation</vt:lpstr>
      <vt:lpstr>Switch Application – Logic Gates</vt:lpstr>
      <vt:lpstr>Switch Application – Logic Gates</vt:lpstr>
      <vt:lpstr>PowerPoint Presentation</vt:lpstr>
      <vt:lpstr>Switch Application – Logic Gates</vt:lpstr>
      <vt:lpstr>Switch Application – Logic Gates</vt:lpstr>
      <vt:lpstr>Examples</vt:lpstr>
      <vt:lpstr>PowerPoint Presentation</vt:lpstr>
      <vt:lpstr>PowerPoint Presentation</vt:lpstr>
      <vt:lpstr>Digital Representation</vt:lpstr>
      <vt:lpstr>Static Discipline</vt:lpstr>
      <vt:lpstr>Static Discipline</vt:lpstr>
      <vt:lpstr>Static Discipline</vt:lpstr>
      <vt:lpstr>Static Discipline</vt:lpstr>
      <vt:lpstr>PowerPoint Presentation</vt:lpstr>
      <vt:lpstr>PowerPoint Presentation</vt:lpstr>
      <vt:lpstr>PowerPoint Presentation</vt:lpstr>
      <vt:lpstr>Transistors as Digital Switch</vt:lpstr>
      <vt:lpstr>MOSFET S-Model</vt:lpstr>
      <vt:lpstr>MOSFET S-Model</vt:lpstr>
      <vt:lpstr>Logic Gates using MOSFET</vt:lpstr>
      <vt:lpstr>MOSFET Logic Gates – More Examples</vt:lpstr>
      <vt:lpstr>Practice Problem 2</vt:lpstr>
      <vt:lpstr>PowerPoint Presentation</vt:lpstr>
      <vt:lpstr>Voltage Transfer Characteristics (VTC)</vt:lpstr>
      <vt:lpstr>VTC of NAND gate</vt:lpstr>
      <vt:lpstr>VTC of NAND gate</vt:lpstr>
      <vt:lpstr>Outline</vt:lpstr>
      <vt:lpstr>Construction of Real MOSFET</vt:lpstr>
      <vt:lpstr>Real MOSFET – Enhancement Type</vt:lpstr>
      <vt:lpstr>n-channel MOSFET (NMOS) Physical Structure</vt:lpstr>
      <vt:lpstr>NMOS in Equilibrium</vt:lpstr>
      <vt:lpstr>NMOS in Cutoff</vt:lpstr>
      <vt:lpstr>NMOS Transistor channel</vt:lpstr>
      <vt:lpstr>NMOS Transistor Drain Current</vt:lpstr>
      <vt:lpstr>NMOS Transistor Circuit symbol</vt:lpstr>
      <vt:lpstr>NMOS I-V Characteristic</vt:lpstr>
      <vt:lpstr>Modes of Operation</vt:lpstr>
      <vt:lpstr>Water Tap Analogy</vt:lpstr>
      <vt:lpstr>Water Tap Analogy</vt:lpstr>
      <vt:lpstr>NMOS Equations</vt:lpstr>
      <vt:lpstr>Real MOSFET</vt:lpstr>
      <vt:lpstr>NMOS Triode Mode</vt:lpstr>
      <vt:lpstr>NMOS Saturation mode</vt:lpstr>
      <vt:lpstr>Solving Circuits with MOSFET</vt:lpstr>
      <vt:lpstr>Example 1</vt:lpstr>
      <vt:lpstr>Example 1</vt:lpstr>
      <vt:lpstr>Example 2</vt:lpstr>
      <vt:lpstr>Example 2</vt:lpstr>
      <vt:lpstr>Example - 3</vt:lpstr>
      <vt:lpstr>Example - 4</vt:lpstr>
      <vt:lpstr>Example - 4</vt:lpstr>
      <vt:lpstr>Example - 4</vt:lpstr>
      <vt:lpstr>    </vt:lpstr>
      <vt:lpstr>    </vt:lpstr>
      <vt:lpstr>NMOS I-V Characteristic</vt:lpstr>
      <vt:lpstr>NMOS I-V Characteristic</vt:lpstr>
      <vt:lpstr>n-channel MOSFET - Summary</vt:lpstr>
      <vt:lpstr>n-channel MOSFET - Summary</vt:lpstr>
      <vt:lpstr>SR Model - Inverter</vt:lpstr>
      <vt:lpstr>Design of logic gates</vt:lpstr>
      <vt:lpstr>Design of logic gates - Example</vt:lpstr>
      <vt:lpstr>Review – MOSFET</vt:lpstr>
      <vt:lpstr>NMOS Triode Mode</vt:lpstr>
      <vt:lpstr>MOSFET Linear Models</vt:lpstr>
      <vt:lpstr>Construction of Real MOSFET</vt:lpstr>
      <vt:lpstr>Real MOSFET</vt:lpstr>
      <vt:lpstr>Real MOSFET</vt:lpstr>
      <vt:lpstr>IV Characteristics of Real MOSFET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CSE251: Electronic Devices and Circuits</dc:title>
  <dc:creator>Shadman Shahid</dc:creator>
  <cp:lastModifiedBy>Shadman Shahid</cp:lastModifiedBy>
  <cp:revision>24</cp:revision>
  <cp:lastPrinted>2024-03-25T05:19:47Z</cp:lastPrinted>
  <dcterms:created xsi:type="dcterms:W3CDTF">2023-07-16T20:28:24Z</dcterms:created>
  <dcterms:modified xsi:type="dcterms:W3CDTF">2024-04-08T07:54:29Z</dcterms:modified>
</cp:coreProperties>
</file>